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399" r:id="rId2"/>
    <p:sldId id="347" r:id="rId3"/>
    <p:sldId id="401" r:id="rId4"/>
    <p:sldId id="410" r:id="rId5"/>
    <p:sldId id="414" r:id="rId6"/>
    <p:sldId id="411" r:id="rId7"/>
    <p:sldId id="412" r:id="rId8"/>
    <p:sldId id="413" r:id="rId9"/>
    <p:sldId id="409" r:id="rId10"/>
    <p:sldId id="415" r:id="rId11"/>
    <p:sldId id="400" r:id="rId12"/>
    <p:sldId id="408" r:id="rId13"/>
    <p:sldId id="407" r:id="rId14"/>
  </p:sldIdLst>
  <p:sldSz cx="12192000" cy="6858000"/>
  <p:notesSz cx="6797675" cy="9928225"/>
  <p:embeddedFontLst>
    <p:embeddedFont>
      <p:font typeface="Nunito Sans" pitchFamily="2" charset="0"/>
      <p:regular r:id="rId16"/>
      <p:bold r:id="rId17"/>
      <p:italic r:id="rId18"/>
      <p:boldItalic r:id="rId19"/>
    </p:embeddedFont>
    <p:embeddedFont>
      <p:font typeface="Nunito Sans Black" pitchFamily="2" charset="0"/>
      <p:bold r:id="rId20"/>
      <p:italic r:id="rId21"/>
      <p:boldItalic r:id="rId22"/>
    </p:embeddedFont>
    <p:embeddedFont>
      <p:font typeface="Nunito Sans ExtraBold" pitchFamily="2" charset="0"/>
      <p:bold r:id="rId23"/>
      <p:italic r:id="rId24"/>
      <p:boldItalic r:id="rId25"/>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14DC"/>
    <a:srgbClr val="3524A5"/>
    <a:srgbClr val="303F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8B965-9085-4975-BBCF-4D8FC8E548D3}" v="34" dt="2022-11-11T11:17:01.8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autoAdjust="0"/>
    <p:restoredTop sz="76496" autoAdjust="0"/>
  </p:normalViewPr>
  <p:slideViewPr>
    <p:cSldViewPr snapToGrid="0">
      <p:cViewPr varScale="1">
        <p:scale>
          <a:sx n="81" d="100"/>
          <a:sy n="81" d="100"/>
        </p:scale>
        <p:origin x="688" y="52"/>
      </p:cViewPr>
      <p:guideLst>
        <p:guide orient="horz" pos="2160"/>
        <p:guide pos="1620"/>
      </p:guideLst>
    </p:cSldViewPr>
  </p:slideViewPr>
  <p:notesTextViewPr>
    <p:cViewPr>
      <p:scale>
        <a:sx n="100" d="100"/>
        <a:sy n="100" d="100"/>
      </p:scale>
      <p:origin x="0" y="0"/>
    </p:cViewPr>
  </p:notesTextViewPr>
  <p:notesViewPr>
    <p:cSldViewPr snapToGrid="0">
      <p:cViewPr varScale="1">
        <p:scale>
          <a:sx n="80" d="100"/>
          <a:sy n="80" d="100"/>
        </p:scale>
        <p:origin x="98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ay" userId="4332411d21785d07" providerId="LiveId" clId="{68D8B965-9085-4975-BBCF-4D8FC8E548D3}"/>
    <pc:docChg chg="undo custSel addSld modSld sldOrd modNotesMaster">
      <pc:chgData name="Ian May" userId="4332411d21785d07" providerId="LiveId" clId="{68D8B965-9085-4975-BBCF-4D8FC8E548D3}" dt="2022-11-11T11:22:27.437" v="2123" actId="20577"/>
      <pc:docMkLst>
        <pc:docMk/>
      </pc:docMkLst>
      <pc:sldChg chg="modNotesTx">
        <pc:chgData name="Ian May" userId="4332411d21785d07" providerId="LiveId" clId="{68D8B965-9085-4975-BBCF-4D8FC8E548D3}" dt="2022-11-11T11:06:14.822" v="1529" actId="20577"/>
        <pc:sldMkLst>
          <pc:docMk/>
          <pc:sldMk cId="2303993504" sldId="347"/>
        </pc:sldMkLst>
      </pc:sldChg>
      <pc:sldChg chg="modSp mod modNotesTx">
        <pc:chgData name="Ian May" userId="4332411d21785d07" providerId="LiveId" clId="{68D8B965-9085-4975-BBCF-4D8FC8E548D3}" dt="2022-11-11T11:18:50.372" v="1744" actId="20577"/>
        <pc:sldMkLst>
          <pc:docMk/>
          <pc:sldMk cId="2327449562" sldId="400"/>
        </pc:sldMkLst>
        <pc:spChg chg="mod">
          <ac:chgData name="Ian May" userId="4332411d21785d07" providerId="LiveId" clId="{68D8B965-9085-4975-BBCF-4D8FC8E548D3}" dt="2022-11-11T11:18:50.372" v="1744" actId="20577"/>
          <ac:spMkLst>
            <pc:docMk/>
            <pc:sldMk cId="2327449562" sldId="400"/>
            <ac:spMk id="7" creationId="{8415F91D-2F2A-6E48-B8D6-5C534C349638}"/>
          </ac:spMkLst>
        </pc:spChg>
      </pc:sldChg>
      <pc:sldChg chg="addSp delSp modSp mod modNotesTx">
        <pc:chgData name="Ian May" userId="4332411d21785d07" providerId="LiveId" clId="{68D8B965-9085-4975-BBCF-4D8FC8E548D3}" dt="2022-11-11T11:21:05.612" v="1981" actId="12"/>
        <pc:sldMkLst>
          <pc:docMk/>
          <pc:sldMk cId="3905538701" sldId="401"/>
        </pc:sldMkLst>
        <pc:spChg chg="mod">
          <ac:chgData name="Ian May" userId="4332411d21785d07" providerId="LiveId" clId="{68D8B965-9085-4975-BBCF-4D8FC8E548D3}" dt="2022-11-11T11:21:05.612" v="1981" actId="12"/>
          <ac:spMkLst>
            <pc:docMk/>
            <pc:sldMk cId="3905538701" sldId="401"/>
            <ac:spMk id="7" creationId="{8415F91D-2F2A-6E48-B8D6-5C534C349638}"/>
          </ac:spMkLst>
        </pc:spChg>
        <pc:picChg chg="add del mod">
          <ac:chgData name="Ian May" userId="4332411d21785d07" providerId="LiveId" clId="{68D8B965-9085-4975-BBCF-4D8FC8E548D3}" dt="2022-11-10T16:42:37.318" v="58" actId="21"/>
          <ac:picMkLst>
            <pc:docMk/>
            <pc:sldMk cId="3905538701" sldId="401"/>
            <ac:picMk id="2" creationId="{FF55CB7F-90B3-50D5-8951-E45AC27F9CB6}"/>
          </ac:picMkLst>
        </pc:picChg>
        <pc:picChg chg="mod">
          <ac:chgData name="Ian May" userId="4332411d21785d07" providerId="LiveId" clId="{68D8B965-9085-4975-BBCF-4D8FC8E548D3}" dt="2022-11-10T16:43:09.981" v="75" actId="1076"/>
          <ac:picMkLst>
            <pc:docMk/>
            <pc:sldMk cId="3905538701" sldId="401"/>
            <ac:picMk id="8" creationId="{BCCC4E7E-0E13-8E42-82DC-B420FFCE0A22}"/>
          </ac:picMkLst>
        </pc:picChg>
      </pc:sldChg>
      <pc:sldChg chg="modNotesTx">
        <pc:chgData name="Ian May" userId="4332411d21785d07" providerId="LiveId" clId="{68D8B965-9085-4975-BBCF-4D8FC8E548D3}" dt="2022-11-11T11:22:27.437" v="2123" actId="20577"/>
        <pc:sldMkLst>
          <pc:docMk/>
          <pc:sldMk cId="2038493983" sldId="408"/>
        </pc:sldMkLst>
      </pc:sldChg>
      <pc:sldChg chg="addSp modSp mod modNotesTx">
        <pc:chgData name="Ian May" userId="4332411d21785d07" providerId="LiveId" clId="{68D8B965-9085-4975-BBCF-4D8FC8E548D3}" dt="2022-11-11T11:17:09.362" v="1729"/>
        <pc:sldMkLst>
          <pc:docMk/>
          <pc:sldMk cId="95065838" sldId="409"/>
        </pc:sldMkLst>
        <pc:spChg chg="mod">
          <ac:chgData name="Ian May" userId="4332411d21785d07" providerId="LiveId" clId="{68D8B965-9085-4975-BBCF-4D8FC8E548D3}" dt="2022-11-10T16:57:34.015" v="252" actId="113"/>
          <ac:spMkLst>
            <pc:docMk/>
            <pc:sldMk cId="95065838" sldId="409"/>
            <ac:spMk id="7" creationId="{8415F91D-2F2A-6E48-B8D6-5C534C349638}"/>
          </ac:spMkLst>
        </pc:spChg>
        <pc:picChg chg="add mod">
          <ac:chgData name="Ian May" userId="4332411d21785d07" providerId="LiveId" clId="{68D8B965-9085-4975-BBCF-4D8FC8E548D3}" dt="2022-11-10T16:57:43.147" v="254" actId="1076"/>
          <ac:picMkLst>
            <pc:docMk/>
            <pc:sldMk cId="95065838" sldId="409"/>
            <ac:picMk id="2" creationId="{B439005C-097F-4F49-E28E-19B6E4D5E90F}"/>
          </ac:picMkLst>
        </pc:picChg>
      </pc:sldChg>
      <pc:sldChg chg="addSp modSp mod modNotesTx">
        <pc:chgData name="Ian May" userId="4332411d21785d07" providerId="LiveId" clId="{68D8B965-9085-4975-BBCF-4D8FC8E548D3}" dt="2022-11-11T11:07:42.635" v="1540" actId="20577"/>
        <pc:sldMkLst>
          <pc:docMk/>
          <pc:sldMk cId="1607868225" sldId="410"/>
        </pc:sldMkLst>
        <pc:spChg chg="add mod">
          <ac:chgData name="Ian May" userId="4332411d21785d07" providerId="LiveId" clId="{68D8B965-9085-4975-BBCF-4D8FC8E548D3}" dt="2022-11-11T11:07:42.635" v="1540" actId="20577"/>
          <ac:spMkLst>
            <pc:docMk/>
            <pc:sldMk cId="1607868225" sldId="410"/>
            <ac:spMk id="3" creationId="{E54CCAD0-CA24-0486-EDC8-E78ADA14E15E}"/>
          </ac:spMkLst>
        </pc:spChg>
        <pc:spChg chg="mod">
          <ac:chgData name="Ian May" userId="4332411d21785d07" providerId="LiveId" clId="{68D8B965-9085-4975-BBCF-4D8FC8E548D3}" dt="2022-11-10T16:48:27.957" v="113" actId="6549"/>
          <ac:spMkLst>
            <pc:docMk/>
            <pc:sldMk cId="1607868225" sldId="410"/>
            <ac:spMk id="7" creationId="{8415F91D-2F2A-6E48-B8D6-5C534C349638}"/>
          </ac:spMkLst>
        </pc:spChg>
      </pc:sldChg>
      <pc:sldChg chg="modSp mod ord modNotesTx">
        <pc:chgData name="Ian May" userId="4332411d21785d07" providerId="LiveId" clId="{68D8B965-9085-4975-BBCF-4D8FC8E548D3}" dt="2022-11-11T11:12:57.793" v="1652" actId="20577"/>
        <pc:sldMkLst>
          <pc:docMk/>
          <pc:sldMk cId="2337012642" sldId="411"/>
        </pc:sldMkLst>
        <pc:spChg chg="mod">
          <ac:chgData name="Ian May" userId="4332411d21785d07" providerId="LiveId" clId="{68D8B965-9085-4975-BBCF-4D8FC8E548D3}" dt="2022-11-11T11:12:57.793" v="1652" actId="20577"/>
          <ac:spMkLst>
            <pc:docMk/>
            <pc:sldMk cId="2337012642" sldId="411"/>
            <ac:spMk id="3" creationId="{E54CCAD0-CA24-0486-EDC8-E78ADA14E15E}"/>
          </ac:spMkLst>
        </pc:spChg>
      </pc:sldChg>
      <pc:sldChg chg="modSp add mod modNotesTx">
        <pc:chgData name="Ian May" userId="4332411d21785d07" providerId="LiveId" clId="{68D8B965-9085-4975-BBCF-4D8FC8E548D3}" dt="2022-11-11T11:14:46.687" v="1669" actId="1076"/>
        <pc:sldMkLst>
          <pc:docMk/>
          <pc:sldMk cId="3363474011" sldId="412"/>
        </pc:sldMkLst>
        <pc:spChg chg="mod">
          <ac:chgData name="Ian May" userId="4332411d21785d07" providerId="LiveId" clId="{68D8B965-9085-4975-BBCF-4D8FC8E548D3}" dt="2022-11-11T11:14:46.687" v="1669" actId="1076"/>
          <ac:spMkLst>
            <pc:docMk/>
            <pc:sldMk cId="3363474011" sldId="412"/>
            <ac:spMk id="3" creationId="{E54CCAD0-CA24-0486-EDC8-E78ADA14E15E}"/>
          </ac:spMkLst>
        </pc:spChg>
      </pc:sldChg>
      <pc:sldChg chg="modSp mod modNotesTx">
        <pc:chgData name="Ian May" userId="4332411d21785d07" providerId="LiveId" clId="{68D8B965-9085-4975-BBCF-4D8FC8E548D3}" dt="2022-11-11T11:17:57.850" v="1734" actId="20577"/>
        <pc:sldMkLst>
          <pc:docMk/>
          <pc:sldMk cId="2079008442" sldId="413"/>
        </pc:sldMkLst>
        <pc:spChg chg="mod">
          <ac:chgData name="Ian May" userId="4332411d21785d07" providerId="LiveId" clId="{68D8B965-9085-4975-BBCF-4D8FC8E548D3}" dt="2022-11-11T11:17:57.850" v="1734" actId="20577"/>
          <ac:spMkLst>
            <pc:docMk/>
            <pc:sldMk cId="2079008442" sldId="413"/>
            <ac:spMk id="3" creationId="{E54CCAD0-CA24-0486-EDC8-E78ADA14E15E}"/>
          </ac:spMkLst>
        </pc:spChg>
      </pc:sldChg>
      <pc:sldChg chg="modSp mod modNotesTx">
        <pc:chgData name="Ian May" userId="4332411d21785d07" providerId="LiveId" clId="{68D8B965-9085-4975-BBCF-4D8FC8E548D3}" dt="2022-11-11T11:17:03.361" v="1727" actId="6549"/>
        <pc:sldMkLst>
          <pc:docMk/>
          <pc:sldMk cId="527275839" sldId="414"/>
        </pc:sldMkLst>
        <pc:spChg chg="mod">
          <ac:chgData name="Ian May" userId="4332411d21785d07" providerId="LiveId" clId="{68D8B965-9085-4975-BBCF-4D8FC8E548D3}" dt="2022-11-11T11:09:41.020" v="1596" actId="20577"/>
          <ac:spMkLst>
            <pc:docMk/>
            <pc:sldMk cId="527275839" sldId="414"/>
            <ac:spMk id="3" creationId="{E54CCAD0-CA24-0486-EDC8-E78ADA14E15E}"/>
          </ac:spMkLst>
        </pc:spChg>
      </pc:sldChg>
      <pc:sldChg chg="modSp mod modNotesTx">
        <pc:chgData name="Ian May" userId="4332411d21785d07" providerId="LiveId" clId="{68D8B965-9085-4975-BBCF-4D8FC8E548D3}" dt="2022-11-10T17:43:53.133" v="938"/>
        <pc:sldMkLst>
          <pc:docMk/>
          <pc:sldMk cId="273312770" sldId="415"/>
        </pc:sldMkLst>
        <pc:spChg chg="mod">
          <ac:chgData name="Ian May" userId="4332411d21785d07" providerId="LiveId" clId="{68D8B965-9085-4975-BBCF-4D8FC8E548D3}" dt="2022-11-10T17:43:53.133" v="938"/>
          <ac:spMkLst>
            <pc:docMk/>
            <pc:sldMk cId="273312770" sldId="415"/>
            <ac:spMk id="7" creationId="{8415F91D-2F2A-6E48-B8D6-5C534C3496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438" cy="498135"/>
          </a:xfrm>
          <a:prstGeom prst="rect">
            <a:avLst/>
          </a:prstGeom>
        </p:spPr>
        <p:txBody>
          <a:bodyPr vert="horz" lIns="60213" tIns="30107" rIns="60213" bIns="30107" rtlCol="0"/>
          <a:lstStyle>
            <a:lvl1pPr algn="l">
              <a:defRPr sz="800">
                <a:latin typeface="Nunito Sans" panose="00000500000000000000" pitchFamily="2" charset="0"/>
              </a:defRPr>
            </a:lvl1pPr>
          </a:lstStyle>
          <a:p>
            <a:endParaRPr lang="en-GB" dirty="0"/>
          </a:p>
        </p:txBody>
      </p:sp>
      <p:sp>
        <p:nvSpPr>
          <p:cNvPr id="3" name="Date Placeholder 2"/>
          <p:cNvSpPr>
            <a:spLocks noGrp="1"/>
          </p:cNvSpPr>
          <p:nvPr>
            <p:ph type="dt" idx="1"/>
          </p:nvPr>
        </p:nvSpPr>
        <p:spPr>
          <a:xfrm>
            <a:off x="3850246" y="0"/>
            <a:ext cx="2946101" cy="498135"/>
          </a:xfrm>
          <a:prstGeom prst="rect">
            <a:avLst/>
          </a:prstGeom>
        </p:spPr>
        <p:txBody>
          <a:bodyPr vert="horz" lIns="60213" tIns="30107" rIns="60213" bIns="30107" rtlCol="0"/>
          <a:lstStyle>
            <a:lvl1pPr algn="r">
              <a:defRPr sz="800">
                <a:latin typeface="Nunito Sans" panose="00000500000000000000" pitchFamily="2" charset="0"/>
              </a:defRPr>
            </a:lvl1pPr>
          </a:lstStyle>
          <a:p>
            <a:fld id="{255396BA-BA0B-E646-B112-BDB6D130FD61}" type="datetimeFigureOut">
              <a:rPr lang="en-GB" smtClean="0"/>
              <a:pPr/>
              <a:t>13/11/2022</a:t>
            </a:fld>
            <a:endParaRPr lang="en-GB" dirty="0"/>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60213" tIns="30107" rIns="60213" bIns="30107"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60213" tIns="30107" rIns="60213" bIns="3010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30092"/>
            <a:ext cx="2945438" cy="498134"/>
          </a:xfrm>
          <a:prstGeom prst="rect">
            <a:avLst/>
          </a:prstGeom>
        </p:spPr>
        <p:txBody>
          <a:bodyPr vert="horz" lIns="60213" tIns="30107" rIns="60213" bIns="30107" rtlCol="0" anchor="b"/>
          <a:lstStyle>
            <a:lvl1pPr algn="l">
              <a:defRPr sz="800">
                <a:latin typeface="Nunito Sans" panose="00000500000000000000" pitchFamily="2" charset="0"/>
              </a:defRPr>
            </a:lvl1pPr>
          </a:lstStyle>
          <a:p>
            <a:endParaRPr lang="en-GB" dirty="0"/>
          </a:p>
        </p:txBody>
      </p:sp>
      <p:sp>
        <p:nvSpPr>
          <p:cNvPr id="7" name="Slide Number Placeholder 6"/>
          <p:cNvSpPr>
            <a:spLocks noGrp="1"/>
          </p:cNvSpPr>
          <p:nvPr>
            <p:ph type="sldNum" sz="quarter" idx="5"/>
          </p:nvPr>
        </p:nvSpPr>
        <p:spPr>
          <a:xfrm>
            <a:off x="3850246" y="9430092"/>
            <a:ext cx="2946101" cy="498134"/>
          </a:xfrm>
          <a:prstGeom prst="rect">
            <a:avLst/>
          </a:prstGeom>
        </p:spPr>
        <p:txBody>
          <a:bodyPr vert="horz" lIns="60213" tIns="30107" rIns="60213" bIns="30107" rtlCol="0" anchor="b"/>
          <a:lstStyle>
            <a:lvl1pPr algn="r">
              <a:defRPr sz="800">
                <a:latin typeface="Nunito Sans" panose="00000500000000000000" pitchFamily="2" charset="0"/>
              </a:defRPr>
            </a:lvl1pPr>
          </a:lstStyle>
          <a:p>
            <a:fld id="{DC81CCE8-8669-844C-8A1E-83EDDE9464AC}" type="slidenum">
              <a:rPr lang="en-GB" smtClean="0"/>
              <a:pPr/>
              <a:t>‹#›</a:t>
            </a:fld>
            <a:endParaRPr lang="en-GB" dirty="0"/>
          </a:p>
        </p:txBody>
      </p:sp>
    </p:spTree>
    <p:extLst>
      <p:ext uri="{BB962C8B-B14F-4D97-AF65-F5344CB8AC3E}">
        <p14:creationId xmlns:p14="http://schemas.microsoft.com/office/powerpoint/2010/main" val="361657018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Nunito Sans" panose="00000500000000000000" pitchFamily="2" charset="0"/>
        <a:ea typeface="+mn-ea"/>
        <a:cs typeface="+mn-cs"/>
      </a:defRPr>
    </a:lvl1pPr>
    <a:lvl2pPr marL="342900" algn="l" defTabSz="685800" rtl="0" eaLnBrk="1" latinLnBrk="0" hangingPunct="1">
      <a:defRPr sz="900" kern="1200">
        <a:solidFill>
          <a:schemeClr val="tx1"/>
        </a:solidFill>
        <a:latin typeface="Nunito Sans" panose="00000500000000000000" pitchFamily="2" charset="0"/>
        <a:ea typeface="+mn-ea"/>
        <a:cs typeface="+mn-cs"/>
      </a:defRPr>
    </a:lvl2pPr>
    <a:lvl3pPr marL="685800" algn="l" defTabSz="685800" rtl="0" eaLnBrk="1" latinLnBrk="0" hangingPunct="1">
      <a:defRPr sz="900" kern="1200">
        <a:solidFill>
          <a:schemeClr val="tx1"/>
        </a:solidFill>
        <a:latin typeface="Nunito Sans" panose="00000500000000000000" pitchFamily="2" charset="0"/>
        <a:ea typeface="+mn-ea"/>
        <a:cs typeface="+mn-cs"/>
      </a:defRPr>
    </a:lvl3pPr>
    <a:lvl4pPr marL="1028700" algn="l" defTabSz="685800" rtl="0" eaLnBrk="1" latinLnBrk="0" hangingPunct="1">
      <a:defRPr sz="900" kern="1200">
        <a:solidFill>
          <a:schemeClr val="tx1"/>
        </a:solidFill>
        <a:latin typeface="Nunito Sans" panose="00000500000000000000" pitchFamily="2" charset="0"/>
        <a:ea typeface="+mn-ea"/>
        <a:cs typeface="+mn-cs"/>
      </a:defRPr>
    </a:lvl4pPr>
    <a:lvl5pPr marL="1371600" algn="l" defTabSz="685800" rtl="0" eaLnBrk="1" latinLnBrk="0" hangingPunct="1">
      <a:defRPr sz="900" kern="1200">
        <a:solidFill>
          <a:schemeClr val="tx1"/>
        </a:solidFill>
        <a:latin typeface="Nunito Sans" panose="00000500000000000000"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outs.org.uk/por/7-emergency-procedur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outs.org.uk/por/2-key-polic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couts.org.uk/volunteers/staying-safe-and-safeguarding/risk-assessment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81CCE8-8669-844C-8A1E-83EDDE9464AC}" type="slidenum">
              <a:rPr lang="en-GB" smtClean="0"/>
              <a:pPr/>
              <a:t>1</a:t>
            </a:fld>
            <a:endParaRPr lang="en-GB" dirty="0"/>
          </a:p>
        </p:txBody>
      </p:sp>
    </p:spTree>
    <p:extLst>
      <p:ext uri="{BB962C8B-B14F-4D97-AF65-F5344CB8AC3E}">
        <p14:creationId xmlns:p14="http://schemas.microsoft.com/office/powerpoint/2010/main" val="353593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0" i="0" u="none" strike="noStrike" dirty="0">
                <a:solidFill>
                  <a:srgbClr val="0061CE"/>
                </a:solidFill>
                <a:effectLst/>
                <a:latin typeface="Nunito Sans" pitchFamily="2" charset="0"/>
                <a:hlinkClick r:id="rId3" tooltip="por chapter 7"/>
              </a:rPr>
              <a:t>Chapter 7 of Policy, Organisation and Rules (POR)</a:t>
            </a:r>
            <a:r>
              <a:rPr lang="en-GB" b="0" i="0" dirty="0">
                <a:solidFill>
                  <a:srgbClr val="404040"/>
                </a:solidFill>
                <a:effectLst/>
                <a:latin typeface="Nunito Sans" pitchFamily="2" charset="0"/>
              </a:rPr>
              <a:t> lays out the procedures to be followed in the event of an emergency involving a member of The Scout Association.</a:t>
            </a:r>
          </a:p>
          <a:p>
            <a:r>
              <a:rPr lang="en-GB" b="0" i="0" dirty="0">
                <a:solidFill>
                  <a:srgbClr val="404040"/>
                </a:solidFill>
                <a:effectLst/>
                <a:latin typeface="Nunito Sans" pitchFamily="2" charset="0"/>
              </a:rPr>
              <a:t>Purple Card - This contains essential Information to help adults in scouting to plan safe activities and the necessary prompts to aid you in the event of an accident.</a:t>
            </a: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10</a:t>
            </a:fld>
            <a:endParaRPr lang="en-GB" dirty="0"/>
          </a:p>
        </p:txBody>
      </p:sp>
    </p:spTree>
    <p:extLst>
      <p:ext uri="{BB962C8B-B14F-4D97-AF65-F5344CB8AC3E}">
        <p14:creationId xmlns:p14="http://schemas.microsoft.com/office/powerpoint/2010/main" val="357060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12"/>
            <a:r>
              <a:rPr lang="en-GB" sz="700" b="1" dirty="0">
                <a:solidFill>
                  <a:srgbClr val="7414DC"/>
                </a:solidFill>
                <a:latin typeface="Nunito Sans" pitchFamily="2" charset="77"/>
              </a:rPr>
              <a:t>WHAT IS MEANT BY THESE? DO YOU KNOW IF THIS HAPPENS IN YOUR GROUP/DISTRICT?</a:t>
            </a:r>
          </a:p>
          <a:p>
            <a:pPr marL="7112"/>
            <a:r>
              <a:rPr lang="en-GB" sz="600" dirty="0">
                <a:latin typeface="Nunito Sans" pitchFamily="2" charset="77"/>
              </a:rPr>
              <a:t>Risk management- examples of Risk Register (Financial/safeguarding/buildings/campsite/vehicles/policies)</a:t>
            </a:r>
          </a:p>
          <a:p>
            <a:pPr marL="7112"/>
            <a:r>
              <a:rPr lang="en-GB" sz="600" dirty="0">
                <a:latin typeface="Nunito Sans" pitchFamily="2" charset="77"/>
              </a:rPr>
              <a:t>Risk Assessments </a:t>
            </a:r>
            <a:r>
              <a:rPr lang="en-GB" sz="500" dirty="0">
                <a:latin typeface="Nunito Sans" pitchFamily="2" charset="77"/>
              </a:rPr>
              <a:t>(keep it simple)</a:t>
            </a:r>
            <a:endParaRPr lang="en-GB" sz="600" dirty="0">
              <a:latin typeface="Nunito Sans" pitchFamily="2" charset="77"/>
            </a:endParaRPr>
          </a:p>
          <a:p>
            <a:pPr marL="7112"/>
            <a:r>
              <a:rPr lang="en-GB" sz="600" dirty="0">
                <a:latin typeface="Nunito Sans" pitchFamily="2" charset="77"/>
              </a:rPr>
              <a:t>Safeguarding – reporting/mandatory training</a:t>
            </a:r>
          </a:p>
          <a:p>
            <a:pPr marL="7112"/>
            <a:r>
              <a:rPr lang="en-GB" sz="600" dirty="0">
                <a:latin typeface="Nunito Sans" pitchFamily="2" charset="77"/>
              </a:rPr>
              <a:t>High risk events - </a:t>
            </a:r>
            <a:r>
              <a:rPr lang="en-GB" sz="600" i="1" dirty="0">
                <a:latin typeface="Nunito Sans" pitchFamily="2" charset="77"/>
              </a:rPr>
              <a:t>finance; safety; reputation – International trip/large group or district  camp – who is financially liable</a:t>
            </a:r>
            <a:endParaRPr lang="en-GB" sz="600" dirty="0">
              <a:latin typeface="Nunito Sans" pitchFamily="2" charset="77"/>
            </a:endParaRPr>
          </a:p>
          <a:p>
            <a:pPr marL="7112"/>
            <a:r>
              <a:rPr lang="en-GB" sz="600" dirty="0">
                <a:latin typeface="Nunito Sans" pitchFamily="2" charset="77"/>
              </a:rPr>
              <a:t>Safety training </a:t>
            </a:r>
            <a:r>
              <a:rPr lang="en-GB" sz="500" dirty="0">
                <a:latin typeface="Nunito Sans" pitchFamily="2" charset="77"/>
              </a:rPr>
              <a:t>(obligatory)</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11</a:t>
            </a:fld>
            <a:endParaRPr lang="en-GB" dirty="0"/>
          </a:p>
        </p:txBody>
      </p:sp>
    </p:spTree>
    <p:extLst>
      <p:ext uri="{BB962C8B-B14F-4D97-AF65-F5344CB8AC3E}">
        <p14:creationId xmlns:p14="http://schemas.microsoft.com/office/powerpoint/2010/main" val="417147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QUESTIONS, HOPE THIS HAS MADE YOU THINK ABOUT YOUR ROLE IN SCOUTING</a:t>
            </a:r>
          </a:p>
          <a:p>
            <a:r>
              <a:rPr lang="en-GB" dirty="0"/>
              <a:t>ENJOY THE REST OF THE DAY</a:t>
            </a:r>
          </a:p>
        </p:txBody>
      </p:sp>
      <p:sp>
        <p:nvSpPr>
          <p:cNvPr id="4" name="Slide Number Placeholder 3"/>
          <p:cNvSpPr>
            <a:spLocks noGrp="1"/>
          </p:cNvSpPr>
          <p:nvPr>
            <p:ph type="sldNum" sz="quarter" idx="5"/>
          </p:nvPr>
        </p:nvSpPr>
        <p:spPr/>
        <p:txBody>
          <a:bodyPr/>
          <a:lstStyle/>
          <a:p>
            <a:fld id="{DC81CCE8-8669-844C-8A1E-83EDDE9464AC}" type="slidenum">
              <a:rPr lang="en-GB" smtClean="0"/>
              <a:pPr/>
              <a:t>12</a:t>
            </a:fld>
            <a:endParaRPr lang="en-GB" dirty="0"/>
          </a:p>
        </p:txBody>
      </p:sp>
    </p:spTree>
    <p:extLst>
      <p:ext uri="{BB962C8B-B14F-4D97-AF65-F5344CB8AC3E}">
        <p14:creationId xmlns:p14="http://schemas.microsoft.com/office/powerpoint/2010/main" val="130834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13</a:t>
            </a:fld>
            <a:endParaRPr lang="en-GB" dirty="0"/>
          </a:p>
        </p:txBody>
      </p:sp>
    </p:spTree>
    <p:extLst>
      <p:ext uri="{BB962C8B-B14F-4D97-AF65-F5344CB8AC3E}">
        <p14:creationId xmlns:p14="http://schemas.microsoft.com/office/powerpoint/2010/main" val="302890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also a Trustee on the County and Reading Central Exec</a:t>
            </a:r>
          </a:p>
          <a:p>
            <a:r>
              <a:rPr lang="en-GB" dirty="0"/>
              <a:t>28 years as a School Governor, Trustee and now Member for a multiple academy</a:t>
            </a:r>
          </a:p>
          <a:p>
            <a:endParaRPr lang="en-GB" dirty="0"/>
          </a:p>
          <a:p>
            <a:r>
              <a:rPr lang="en-GB" dirty="0"/>
              <a:t>Experience around the room? School Gove/Trustee other similar roles outside scouting?</a:t>
            </a:r>
          </a:p>
        </p:txBody>
      </p:sp>
      <p:sp>
        <p:nvSpPr>
          <p:cNvPr id="4" name="Slide Number Placeholder 3"/>
          <p:cNvSpPr>
            <a:spLocks noGrp="1"/>
          </p:cNvSpPr>
          <p:nvPr>
            <p:ph type="sldNum" sz="quarter" idx="5"/>
          </p:nvPr>
        </p:nvSpPr>
        <p:spPr/>
        <p:txBody>
          <a:bodyPr/>
          <a:lstStyle/>
          <a:p>
            <a:fld id="{DC81CCE8-8669-844C-8A1E-83EDDE9464AC}" type="slidenum">
              <a:rPr lang="en-GB" smtClean="0"/>
              <a:pPr/>
              <a:t>2</a:t>
            </a:fld>
            <a:endParaRPr lang="en-GB" dirty="0"/>
          </a:p>
        </p:txBody>
      </p:sp>
    </p:spTree>
    <p:extLst>
      <p:ext uri="{BB962C8B-B14F-4D97-AF65-F5344CB8AC3E}">
        <p14:creationId xmlns:p14="http://schemas.microsoft.com/office/powerpoint/2010/main" val="257252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tLang="en-US" sz="600" dirty="0"/>
              <a:t>A FEW SLIDES THAT SHOULD, HOPEFULLY, START DISCUSSION GOING WHHC WILL COVER THE CONTENT WITHOUT PROMTS FROM THE SCREEN </a:t>
            </a:r>
            <a:r>
              <a:rPr lang="en-GB" altLang="en-US" sz="600" dirty="0">
                <a:sym typeface="Wingdings" panose="05000000000000000000" pitchFamily="2" charset="2"/>
              </a:rPr>
              <a:t></a:t>
            </a:r>
            <a:endParaRPr lang="en-GB" altLang="en-US" sz="600" dirty="0"/>
          </a:p>
          <a:p>
            <a:pPr>
              <a:defRPr/>
            </a:pPr>
            <a:endParaRPr lang="en-GB" altLang="en-US" sz="600" dirty="0"/>
          </a:p>
          <a:p>
            <a:pPr>
              <a:defRPr/>
            </a:pPr>
            <a:r>
              <a:rPr lang="en-GB" altLang="en-US" sz="600" dirty="0"/>
              <a:t>Check that the appointment process is being followed</a:t>
            </a:r>
          </a:p>
          <a:p>
            <a:pPr>
              <a:defRPr/>
            </a:pPr>
            <a:r>
              <a:rPr lang="en-GB" altLang="en-US" sz="600" dirty="0"/>
              <a:t>Ensure good provision of training for leaders and managers to encourage safe Scouting</a:t>
            </a:r>
          </a:p>
          <a:p>
            <a:pPr>
              <a:defRPr/>
            </a:pPr>
            <a:r>
              <a:rPr lang="en-GB" altLang="en-US" sz="600" dirty="0"/>
              <a:t>Review incidents and accidents</a:t>
            </a:r>
          </a:p>
          <a:p>
            <a:pPr>
              <a:defRPr/>
            </a:pPr>
            <a:r>
              <a:rPr lang="en-GB" altLang="en-US" sz="600" dirty="0"/>
              <a:t>Support statutory compliance for campsites &amp; premises</a:t>
            </a:r>
          </a:p>
          <a:p>
            <a:pPr>
              <a:defRPr/>
            </a:pPr>
            <a:endParaRPr lang="en-GB" altLang="en-US" sz="600" dirty="0"/>
          </a:p>
          <a:p>
            <a:pPr>
              <a:defRPr/>
            </a:pPr>
            <a:r>
              <a:rPr lang="en-GB" altLang="en-US" dirty="0"/>
              <a:t>Discuss the need to bring in outside professional/competent help if necessary</a:t>
            </a:r>
          </a:p>
          <a:p>
            <a:r>
              <a:rPr lang="en-GB" altLang="en-US" dirty="0"/>
              <a:t>The County Safety ASU can help with guidance and support - Contact via the County Office</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3</a:t>
            </a:fld>
            <a:endParaRPr lang="en-GB" dirty="0"/>
          </a:p>
        </p:txBody>
      </p:sp>
    </p:spTree>
    <p:extLst>
      <p:ext uri="{BB962C8B-B14F-4D97-AF65-F5344CB8AC3E}">
        <p14:creationId xmlns:p14="http://schemas.microsoft.com/office/powerpoint/2010/main" val="61067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04040"/>
                </a:solidFill>
                <a:effectLst/>
                <a:latin typeface="Nunito Sans" pitchFamily="2" charset="0"/>
              </a:rPr>
              <a:t>The safety of both young people and adults is important. A large part of this is about being organised, asking the right questions and doing things that will help safety </a:t>
            </a:r>
            <a:r>
              <a:rPr lang="en-GB" b="0" i="1" dirty="0">
                <a:solidFill>
                  <a:srgbClr val="404040"/>
                </a:solidFill>
                <a:effectLst/>
                <a:latin typeface="Nunito Sans" pitchFamily="2" charset="0"/>
              </a:rPr>
              <a:t>without taking away a sense of adventure appropriate to the age group</a:t>
            </a:r>
            <a:r>
              <a:rPr lang="en-GB" b="0" i="0" dirty="0">
                <a:solidFill>
                  <a:srgbClr val="404040"/>
                </a:solidFill>
                <a:effectLst/>
                <a:latin typeface="Nunito Sans" pitchFamily="2" charset="0"/>
              </a:rPr>
              <a:t>. This is a checklist of common hazards that will help you assess some of the risks you are likely to have and put suitable</a:t>
            </a:r>
            <a:br>
              <a:rPr lang="en-GB" dirty="0"/>
            </a:br>
            <a:r>
              <a:rPr lang="en-GB" b="0" i="0" dirty="0">
                <a:solidFill>
                  <a:srgbClr val="404040"/>
                </a:solidFill>
                <a:effectLst/>
                <a:latin typeface="Nunito Sans" pitchFamily="2" charset="0"/>
              </a:rPr>
              <a:t>controls in place. Additional support can be found at scouts.org.uk/safety or alternatively, speak to your Executive Committee Chair or line manager, Safety Adviser or others locally.</a:t>
            </a:r>
            <a:r>
              <a:rPr lang="en-GB" sz="900" b="1" i="0" u="none" strike="noStrike" dirty="0">
                <a:solidFill>
                  <a:srgbClr val="404040"/>
                </a:solidFill>
                <a:effectLst/>
                <a:latin typeface="Nunito Sans" pitchFamily="2" charset="0"/>
              </a:rPr>
              <a:t> </a:t>
            </a:r>
          </a:p>
          <a:p>
            <a:pPr algn="l"/>
            <a:r>
              <a:rPr lang="en-GB" sz="900" b="1" i="0" u="none" strike="noStrike" dirty="0">
                <a:solidFill>
                  <a:srgbClr val="404040"/>
                </a:solidFill>
                <a:effectLst/>
                <a:latin typeface="Nunito Sans" pitchFamily="2" charset="0"/>
              </a:rPr>
              <a:t>Published September 2021)</a:t>
            </a:r>
            <a:endParaRPr lang="en-GB" sz="900" b="0" i="0" dirty="0">
              <a:solidFill>
                <a:srgbClr val="404040"/>
              </a:solidFill>
              <a:effectLst/>
              <a:latin typeface="Nunito Sans" pitchFamily="2" charset="0"/>
            </a:endParaRPr>
          </a:p>
          <a:p>
            <a:pPr algn="l"/>
            <a:r>
              <a:rPr lang="en-GB" sz="900" b="0" i="0" u="none" strike="noStrike" dirty="0">
                <a:solidFill>
                  <a:srgbClr val="404040"/>
                </a:solidFill>
                <a:effectLst/>
                <a:latin typeface="Nunito Sans" pitchFamily="2" charset="0"/>
              </a:rPr>
              <a:t>This is aimed to help all members of an Executive Committee to fulfil their roles and responsibilities in managing and supporting safety in Scouts.</a:t>
            </a:r>
            <a:br>
              <a:rPr lang="en-GB" sz="900" b="0" i="0" u="none" strike="noStrike" dirty="0">
                <a:solidFill>
                  <a:srgbClr val="404040"/>
                </a:solidFill>
                <a:effectLst/>
                <a:latin typeface="Nunito Sans" pitchFamily="2" charset="0"/>
              </a:rPr>
            </a:br>
            <a:endParaRPr lang="en-GB" sz="900" b="0" i="0" dirty="0">
              <a:solidFill>
                <a:srgbClr val="404040"/>
              </a:solidFill>
              <a:effectLst/>
              <a:latin typeface="Nunito Sans" pitchFamily="2" charset="0"/>
            </a:endParaRPr>
          </a:p>
          <a:p>
            <a:pPr>
              <a:defRPr/>
            </a:pPr>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4</a:t>
            </a:fld>
            <a:endParaRPr lang="en-GB" dirty="0"/>
          </a:p>
        </p:txBody>
      </p:sp>
    </p:spTree>
    <p:extLst>
      <p:ext uri="{BB962C8B-B14F-4D97-AF65-F5344CB8AC3E}">
        <p14:creationId xmlns:p14="http://schemas.microsoft.com/office/powerpoint/2010/main" val="2733001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0" i="0" dirty="0">
                <a:solidFill>
                  <a:srgbClr val="404040"/>
                </a:solidFill>
                <a:effectLst/>
                <a:latin typeface="Nunito Sans" pitchFamily="2" charset="0"/>
              </a:rPr>
              <a:t>All members of a Scouts Executive Committee must read the </a:t>
            </a:r>
            <a:r>
              <a:rPr lang="en-GB" b="0" i="0" u="none" strike="noStrike" dirty="0">
                <a:solidFill>
                  <a:srgbClr val="0061CE"/>
                </a:solidFill>
                <a:effectLst/>
                <a:latin typeface="Nunito Sans" pitchFamily="2" charset="0"/>
                <a:hlinkClick r:id="rId3" tooltip="POR chapter 2"/>
              </a:rPr>
              <a:t>Safety Policy (POR Chapter 2)</a:t>
            </a:r>
            <a:r>
              <a:rPr lang="en-GB" b="0" i="0" dirty="0">
                <a:solidFill>
                  <a:srgbClr val="404040"/>
                </a:solidFill>
                <a:effectLst/>
                <a:latin typeface="Nunito Sans" pitchFamily="2" charset="0"/>
              </a:rPr>
              <a:t> to understand their specific responsibilities within it.</a:t>
            </a:r>
          </a:p>
          <a:p>
            <a:pPr>
              <a:defRPr/>
            </a:pPr>
            <a:endParaRPr lang="en-GB" b="0" i="0" dirty="0">
              <a:solidFill>
                <a:srgbClr val="404040"/>
              </a:solidFill>
              <a:effectLst/>
              <a:latin typeface="Nunito Sans" pitchFamily="2" charset="0"/>
            </a:endParaRPr>
          </a:p>
          <a:p>
            <a:pPr>
              <a:defRPr/>
            </a:pPr>
            <a:r>
              <a:rPr lang="en-GB" dirty="0"/>
              <a:t>https://www.scouts.org.uk/por/2-key-policies/</a:t>
            </a:r>
          </a:p>
        </p:txBody>
      </p:sp>
      <p:sp>
        <p:nvSpPr>
          <p:cNvPr id="4" name="Slide Number Placeholder 3"/>
          <p:cNvSpPr>
            <a:spLocks noGrp="1"/>
          </p:cNvSpPr>
          <p:nvPr>
            <p:ph type="sldNum" sz="quarter" idx="5"/>
          </p:nvPr>
        </p:nvSpPr>
        <p:spPr/>
        <p:txBody>
          <a:bodyPr/>
          <a:lstStyle/>
          <a:p>
            <a:fld id="{DC81CCE8-8669-844C-8A1E-83EDDE9464AC}" type="slidenum">
              <a:rPr lang="en-GB" smtClean="0"/>
              <a:pPr/>
              <a:t>5</a:t>
            </a:fld>
            <a:endParaRPr lang="en-GB" dirty="0"/>
          </a:p>
        </p:txBody>
      </p:sp>
    </p:spTree>
    <p:extLst>
      <p:ext uri="{BB962C8B-B14F-4D97-AF65-F5344CB8AC3E}">
        <p14:creationId xmlns:p14="http://schemas.microsoft.com/office/powerpoint/2010/main" val="2000282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DO YOU DO THIS?</a:t>
            </a:r>
          </a:p>
        </p:txBody>
      </p:sp>
      <p:sp>
        <p:nvSpPr>
          <p:cNvPr id="4" name="Slide Number Placeholder 3"/>
          <p:cNvSpPr>
            <a:spLocks noGrp="1"/>
          </p:cNvSpPr>
          <p:nvPr>
            <p:ph type="sldNum" sz="quarter" idx="5"/>
          </p:nvPr>
        </p:nvSpPr>
        <p:spPr/>
        <p:txBody>
          <a:bodyPr/>
          <a:lstStyle/>
          <a:p>
            <a:fld id="{DC81CCE8-8669-844C-8A1E-83EDDE9464AC}" type="slidenum">
              <a:rPr lang="en-GB" smtClean="0"/>
              <a:pPr/>
              <a:t>6</a:t>
            </a:fld>
            <a:endParaRPr lang="en-GB" dirty="0"/>
          </a:p>
        </p:txBody>
      </p:sp>
    </p:spTree>
    <p:extLst>
      <p:ext uri="{BB962C8B-B14F-4D97-AF65-F5344CB8AC3E}">
        <p14:creationId xmlns:p14="http://schemas.microsoft.com/office/powerpoint/2010/main" val="378277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1" i="0" dirty="0">
                <a:solidFill>
                  <a:srgbClr val="404040"/>
                </a:solidFill>
                <a:effectLst/>
                <a:latin typeface="Nunito Sans" pitchFamily="2" charset="0"/>
              </a:rPr>
              <a:t>People</a:t>
            </a:r>
          </a:p>
          <a:p>
            <a:pPr algn="l">
              <a:buFont typeface="Arial" panose="020B0604020202020204" pitchFamily="34" charset="0"/>
              <a:buChar char="•"/>
            </a:pPr>
            <a:r>
              <a:rPr lang="en-GB" b="0" i="0" dirty="0">
                <a:solidFill>
                  <a:srgbClr val="404040"/>
                </a:solidFill>
                <a:effectLst/>
                <a:latin typeface="Nunito Sans" pitchFamily="2" charset="0"/>
              </a:rPr>
              <a:t>Check all adults (including leaders, managers, supporters and Executive Committee members) have undertaken the relevant training for their role. This includes ongoing safety training. You can do this using compliance and training reports, which can be provided by the relevant Commissioner.</a:t>
            </a:r>
          </a:p>
          <a:p>
            <a:pPr algn="l">
              <a:buFont typeface="Arial" panose="020B0604020202020204" pitchFamily="34" charset="0"/>
              <a:buChar char="•"/>
            </a:pPr>
            <a:r>
              <a:rPr lang="en-GB" b="0" i="0" dirty="0">
                <a:solidFill>
                  <a:srgbClr val="404040"/>
                </a:solidFill>
                <a:effectLst/>
                <a:latin typeface="Nunito Sans" pitchFamily="2" charset="0"/>
              </a:rPr>
              <a:t>Make sure that support and resources are being made available for necessary training – are there any barriers to adults completing training, for example, cost or location? If so, make sure these are discussed and addressed.</a:t>
            </a:r>
          </a:p>
          <a:p>
            <a:pPr algn="l">
              <a:buFont typeface="Arial" panose="020B0604020202020204" pitchFamily="34" charset="0"/>
              <a:buChar char="•"/>
            </a:pPr>
            <a:r>
              <a:rPr lang="en-GB" b="0" i="0" dirty="0">
                <a:solidFill>
                  <a:srgbClr val="404040"/>
                </a:solidFill>
                <a:effectLst/>
                <a:latin typeface="Nunito Sans" pitchFamily="2" charset="0"/>
              </a:rPr>
              <a:t>Check that the appointment process is being followed – if it is, then line managers will be explaining the Safety policy to new adults, and the approval meeting (for those who require it) will make sure that adults understand their</a:t>
            </a:r>
            <a:br>
              <a:rPr lang="en-GB" b="0" i="0" dirty="0">
                <a:solidFill>
                  <a:srgbClr val="404040"/>
                </a:solidFill>
                <a:effectLst/>
                <a:latin typeface="Nunito Sans" pitchFamily="2" charset="0"/>
              </a:rPr>
            </a:br>
            <a:r>
              <a:rPr lang="en-GB" b="0" i="0" dirty="0">
                <a:solidFill>
                  <a:srgbClr val="404040"/>
                </a:solidFill>
                <a:effectLst/>
                <a:latin typeface="Nunito Sans" pitchFamily="2" charset="0"/>
              </a:rPr>
              <a:t>role and responsibilities. More generally, the appointment process will make sure that only suitable adults are appointed to roles that they can carry out.</a:t>
            </a:r>
          </a:p>
          <a:p>
            <a:pPr algn="l">
              <a:buFont typeface="Arial" panose="020B0604020202020204" pitchFamily="34" charset="0"/>
              <a:buChar char="•"/>
            </a:pPr>
            <a:r>
              <a:rPr lang="en-GB" b="0" i="0" dirty="0">
                <a:solidFill>
                  <a:srgbClr val="404040"/>
                </a:solidFill>
                <a:effectLst/>
                <a:latin typeface="Nunito Sans" pitchFamily="2" charset="0"/>
              </a:rPr>
              <a:t>Assess and use external help in areas that lie outside of the Executive’s expertise, for example, asking the local fire officer for assistance with regard to fire safety, fire risk assessment, storage of gas and so on. Use competent</a:t>
            </a:r>
            <a:br>
              <a:rPr lang="en-GB" b="0" i="0" dirty="0">
                <a:solidFill>
                  <a:srgbClr val="404040"/>
                </a:solidFill>
                <a:effectLst/>
                <a:latin typeface="Nunito Sans" pitchFamily="2" charset="0"/>
              </a:rPr>
            </a:br>
            <a:r>
              <a:rPr lang="en-GB" b="0" i="0" dirty="0">
                <a:solidFill>
                  <a:srgbClr val="404040"/>
                </a:solidFill>
                <a:effectLst/>
                <a:latin typeface="Nunito Sans" pitchFamily="2" charset="0"/>
              </a:rPr>
              <a:t>workers, for example, gas safe heating engineers.</a:t>
            </a:r>
          </a:p>
        </p:txBody>
      </p:sp>
      <p:sp>
        <p:nvSpPr>
          <p:cNvPr id="4" name="Slide Number Placeholder 3"/>
          <p:cNvSpPr>
            <a:spLocks noGrp="1"/>
          </p:cNvSpPr>
          <p:nvPr>
            <p:ph type="sldNum" sz="quarter" idx="5"/>
          </p:nvPr>
        </p:nvSpPr>
        <p:spPr/>
        <p:txBody>
          <a:bodyPr/>
          <a:lstStyle/>
          <a:p>
            <a:fld id="{DC81CCE8-8669-844C-8A1E-83EDDE9464AC}" type="slidenum">
              <a:rPr lang="en-GB" smtClean="0"/>
              <a:pPr/>
              <a:t>7</a:t>
            </a:fld>
            <a:endParaRPr lang="en-GB" dirty="0"/>
          </a:p>
        </p:txBody>
      </p:sp>
    </p:spTree>
    <p:extLst>
      <p:ext uri="{BB962C8B-B14F-4D97-AF65-F5344CB8AC3E}">
        <p14:creationId xmlns:p14="http://schemas.microsoft.com/office/powerpoint/2010/main" val="220615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404040"/>
                </a:solidFill>
                <a:effectLst/>
                <a:latin typeface="Nunito Sans" pitchFamily="2" charset="0"/>
              </a:rPr>
              <a:t>Premises under your management (covered in separate session)</a:t>
            </a:r>
            <a:endParaRPr lang="en-GB" b="0" i="0" dirty="0">
              <a:solidFill>
                <a:srgbClr val="404040"/>
              </a:solidFill>
              <a:effectLst/>
              <a:latin typeface="Nunito Sans" pitchFamily="2" charset="0"/>
            </a:endParaRPr>
          </a:p>
          <a:p>
            <a:pPr algn="l">
              <a:buFont typeface="Arial" panose="020B0604020202020204" pitchFamily="34" charset="0"/>
              <a:buChar char="•"/>
            </a:pPr>
            <a:r>
              <a:rPr lang="en-GB" b="0" i="0" dirty="0">
                <a:solidFill>
                  <a:srgbClr val="404040"/>
                </a:solidFill>
                <a:effectLst/>
                <a:latin typeface="Nunito Sans" pitchFamily="2" charset="0"/>
              </a:rPr>
              <a:t>Carry out appropriate </a:t>
            </a:r>
            <a:r>
              <a:rPr lang="en-GB" b="0" i="0" u="none" strike="noStrike" dirty="0">
                <a:solidFill>
                  <a:srgbClr val="0061CE"/>
                </a:solidFill>
                <a:effectLst/>
                <a:latin typeface="Nunito Sans" pitchFamily="2" charset="0"/>
                <a:hlinkClick r:id="rId3" tooltip="Risk assessments"/>
              </a:rPr>
              <a:t>risk assessments</a:t>
            </a:r>
            <a:r>
              <a:rPr lang="en-GB" b="0" i="0" dirty="0">
                <a:solidFill>
                  <a:srgbClr val="404040"/>
                </a:solidFill>
                <a:effectLst/>
                <a:latin typeface="Nunito Sans" pitchFamily="2" charset="0"/>
              </a:rPr>
              <a:t> and effectively communicate controls to all users of the premises.</a:t>
            </a:r>
          </a:p>
          <a:p>
            <a:pPr algn="l">
              <a:buFont typeface="Arial" panose="020B0604020202020204" pitchFamily="34" charset="0"/>
              <a:buChar char="•"/>
            </a:pPr>
            <a:r>
              <a:rPr lang="en-GB" b="0" i="0" dirty="0">
                <a:solidFill>
                  <a:srgbClr val="404040"/>
                </a:solidFill>
                <a:effectLst/>
                <a:latin typeface="Nunito Sans" pitchFamily="2" charset="0"/>
              </a:rPr>
              <a:t>Make sure there’s an appropriate person responsible for premises. This could be someone appointed from your Executive Committee to make sure that the relevant information and updates are provided to the committee regularly.</a:t>
            </a:r>
          </a:p>
          <a:p>
            <a:pPr algn="l">
              <a:buFont typeface="Arial" panose="020B0604020202020204" pitchFamily="34" charset="0"/>
              <a:buChar char="•"/>
            </a:pPr>
            <a:r>
              <a:rPr lang="en-GB" b="0" i="0" dirty="0">
                <a:solidFill>
                  <a:srgbClr val="404040"/>
                </a:solidFill>
                <a:effectLst/>
                <a:latin typeface="Nunito Sans" pitchFamily="2" charset="0"/>
              </a:rPr>
              <a:t>Make sure controls are in place, and are coordinated and monitored.</a:t>
            </a:r>
          </a:p>
          <a:p>
            <a:pPr algn="l">
              <a:buFont typeface="Arial" panose="020B0604020202020204" pitchFamily="34" charset="0"/>
              <a:buChar char="•"/>
            </a:pPr>
            <a:r>
              <a:rPr lang="en-GB" b="0" i="0" dirty="0">
                <a:solidFill>
                  <a:srgbClr val="404040"/>
                </a:solidFill>
                <a:effectLst/>
                <a:latin typeface="Nunito Sans" pitchFamily="2" charset="0"/>
              </a:rPr>
              <a:t>Make sure that all repairs are carried out in a safe and timely manner.</a:t>
            </a:r>
          </a:p>
          <a:p>
            <a:pPr algn="l">
              <a:buFont typeface="Arial" panose="020B0604020202020204" pitchFamily="34" charset="0"/>
              <a:buChar char="•"/>
            </a:pPr>
            <a:r>
              <a:rPr lang="en-GB" b="0" i="0" dirty="0">
                <a:solidFill>
                  <a:srgbClr val="404040"/>
                </a:solidFill>
                <a:effectLst/>
                <a:latin typeface="Nunito Sans" pitchFamily="2" charset="0"/>
              </a:rPr>
              <a:t>Make sure premises risk assessments are in place, documented, communicated and reviewed at least annually.</a:t>
            </a:r>
          </a:p>
        </p:txBody>
      </p:sp>
      <p:sp>
        <p:nvSpPr>
          <p:cNvPr id="4" name="Slide Number Placeholder 3"/>
          <p:cNvSpPr>
            <a:spLocks noGrp="1"/>
          </p:cNvSpPr>
          <p:nvPr>
            <p:ph type="sldNum" sz="quarter" idx="5"/>
          </p:nvPr>
        </p:nvSpPr>
        <p:spPr/>
        <p:txBody>
          <a:bodyPr/>
          <a:lstStyle/>
          <a:p>
            <a:fld id="{DC81CCE8-8669-844C-8A1E-83EDDE9464AC}" type="slidenum">
              <a:rPr lang="en-GB" smtClean="0"/>
              <a:pPr/>
              <a:t>8</a:t>
            </a:fld>
            <a:endParaRPr lang="en-GB" dirty="0"/>
          </a:p>
        </p:txBody>
      </p:sp>
    </p:spTree>
    <p:extLst>
      <p:ext uri="{BB962C8B-B14F-4D97-AF65-F5344CB8AC3E}">
        <p14:creationId xmlns:p14="http://schemas.microsoft.com/office/powerpoint/2010/main" val="249576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GB" b="0" i="0" dirty="0">
                <a:solidFill>
                  <a:srgbClr val="000000"/>
                </a:solidFill>
                <a:effectLst/>
                <a:latin typeface="Nunito Sans" pitchFamily="2" charset="0"/>
              </a:rPr>
              <a:t>The Staying Safe - Safety Checklist for Executive Committee is a pocket sized checklist aimed to help all members of an Executive Committee to fulfil their roles and responsibilities in managing and supporting safety in Scouting.</a:t>
            </a:r>
          </a:p>
          <a:p>
            <a:pPr algn="l" fontAlgn="auto"/>
            <a:r>
              <a:rPr lang="en-GB" b="0" i="0" dirty="0">
                <a:solidFill>
                  <a:srgbClr val="000000"/>
                </a:solidFill>
                <a:effectLst/>
                <a:latin typeface="Nunito Sans" pitchFamily="2" charset="0"/>
              </a:rPr>
              <a:t>The safety of both young people and adults in Scouting is important. A large part of this is about being organised, asking the right questions and doing things that will help safety </a:t>
            </a:r>
            <a:r>
              <a:rPr lang="en-GB" b="1" i="1" dirty="0">
                <a:solidFill>
                  <a:srgbClr val="000000"/>
                </a:solidFill>
                <a:effectLst/>
                <a:latin typeface="inherit"/>
              </a:rPr>
              <a:t>without taking away a sense of adventure appropriate to the age group</a:t>
            </a:r>
            <a:r>
              <a:rPr lang="en-GB" b="0" i="0" dirty="0">
                <a:solidFill>
                  <a:srgbClr val="000000"/>
                </a:solidFill>
                <a:effectLst/>
                <a:latin typeface="Nunito Sans" pitchFamily="2" charset="0"/>
              </a:rPr>
              <a:t>. This is a straight-forward checklist that can be dealt with quickly and easily.</a:t>
            </a:r>
          </a:p>
          <a:p>
            <a:pPr algn="l" fontAlgn="auto"/>
            <a:r>
              <a:rPr lang="en-GB" b="0" i="0" dirty="0">
                <a:solidFill>
                  <a:srgbClr val="000000"/>
                </a:solidFill>
                <a:effectLst/>
                <a:latin typeface="Nunito Sans" pitchFamily="2" charset="0"/>
              </a:rPr>
              <a:t>It is the responsibility of all those involved in Scouting to seek, so far as is reasonably practicable, to ensure that all activities are conducted in a safe manner without risk to the health of the participants.</a:t>
            </a:r>
          </a:p>
          <a:p>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https://www.scouts.org.uk/volunteers/staying-safe-and-safeguarding/safe-scouting-cards/staying-safe-safety-checklist/staying-safe-executive-committees/</a:t>
            </a:r>
          </a:p>
          <a:p>
            <a:endParaRPr lang="en-GB" dirty="0"/>
          </a:p>
        </p:txBody>
      </p:sp>
      <p:sp>
        <p:nvSpPr>
          <p:cNvPr id="4" name="Slide Number Placeholder 3"/>
          <p:cNvSpPr>
            <a:spLocks noGrp="1"/>
          </p:cNvSpPr>
          <p:nvPr>
            <p:ph type="sldNum" sz="quarter" idx="5"/>
          </p:nvPr>
        </p:nvSpPr>
        <p:spPr/>
        <p:txBody>
          <a:bodyPr/>
          <a:lstStyle/>
          <a:p>
            <a:fld id="{DC81CCE8-8669-844C-8A1E-83EDDE9464AC}" type="slidenum">
              <a:rPr lang="en-GB" smtClean="0"/>
              <a:pPr/>
              <a:t>9</a:t>
            </a:fld>
            <a:endParaRPr lang="en-GB" dirty="0"/>
          </a:p>
        </p:txBody>
      </p:sp>
    </p:spTree>
    <p:extLst>
      <p:ext uri="{BB962C8B-B14F-4D97-AF65-F5344CB8AC3E}">
        <p14:creationId xmlns:p14="http://schemas.microsoft.com/office/powerpoint/2010/main" val="2908477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78869" y="1586678"/>
            <a:ext cx="4834262" cy="35305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Aqua">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rgbClr val="FFFFFF"/>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172657D-AA9B-4F4D-B5B6-BA102684D61C}"/>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AE94C7A1-806F-144B-BF92-4D4C2152B63E}"/>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41E4F6EB-B07B-464D-9FC5-4CC0A003BC6F}"/>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44770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4"/>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50248021-CDB1-884B-8922-522C04F9E99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571B3383-73CD-FF4D-93FF-23B2819EC422}"/>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A10898E6-1861-574C-B65E-C3DD19793F8C}"/>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805588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Green">
    <p:bg>
      <p:bgPr>
        <a:solidFill>
          <a:schemeClr val="accent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3"/>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sp>
        <p:nvSpPr>
          <p:cNvPr id="4" name="Date Placeholder 3">
            <a:extLst>
              <a:ext uri="{FF2B5EF4-FFF2-40B4-BE49-F238E27FC236}">
                <a16:creationId xmlns:a16="http://schemas.microsoft.com/office/drawing/2014/main" id="{44C8E871-E152-F649-9F9E-174AD7C348F6}"/>
              </a:ext>
            </a:extLst>
          </p:cNvPr>
          <p:cNvSpPr>
            <a:spLocks noGrp="1"/>
          </p:cNvSpPr>
          <p:nvPr>
            <p:ph type="dt" sz="half" idx="13"/>
          </p:nvPr>
        </p:nvSpPr>
        <p:spPr/>
        <p:txBody>
          <a:bodyPr/>
          <a:lstStyle>
            <a:lvl1pPr>
              <a:defRPr>
                <a:solidFill>
                  <a:schemeClr val="bg1"/>
                </a:solidFill>
              </a:defRPr>
            </a:lvl1pPr>
          </a:lstStyle>
          <a:p>
            <a:r>
              <a:rPr lang="en-GB"/>
              <a:t>18/02/2018</a:t>
            </a:r>
            <a:endParaRPr lang="mr-IN" dirty="0"/>
          </a:p>
        </p:txBody>
      </p:sp>
      <p:sp>
        <p:nvSpPr>
          <p:cNvPr id="6" name="Footer Placeholder 5">
            <a:extLst>
              <a:ext uri="{FF2B5EF4-FFF2-40B4-BE49-F238E27FC236}">
                <a16:creationId xmlns:a16="http://schemas.microsoft.com/office/drawing/2014/main" id="{860517BC-BCE9-E04C-A6C2-1E9E9DEEE18B}"/>
              </a:ext>
            </a:extLst>
          </p:cNvPr>
          <p:cNvSpPr>
            <a:spLocks noGrp="1"/>
          </p:cNvSpPr>
          <p:nvPr>
            <p:ph type="ftr" sz="quarter" idx="14"/>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9" name="Slide Number Placeholder 8">
            <a:extLst>
              <a:ext uri="{FF2B5EF4-FFF2-40B4-BE49-F238E27FC236}">
                <a16:creationId xmlns:a16="http://schemas.microsoft.com/office/drawing/2014/main" id="{5D9FDE76-F466-AC40-8464-C208D90957B2}"/>
              </a:ext>
            </a:extLst>
          </p:cNvPr>
          <p:cNvSpPr>
            <a:spLocks noGrp="1"/>
          </p:cNvSpPr>
          <p:nvPr>
            <p:ph type="sldNum" sz="quarter" idx="15"/>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31452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bg>
      <p:bgPr>
        <a:solidFill>
          <a:schemeClr val="accent3"/>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7" name="Footer Placeholder 6"/>
          <p:cNvSpPr>
            <a:spLocks noGrp="1"/>
          </p:cNvSpPr>
          <p:nvPr>
            <p:ph type="ftr" sz="quarter" idx="10"/>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8" name="Slide Number Placeholder 7"/>
          <p:cNvSpPr>
            <a:spLocks noGrp="1"/>
          </p:cNvSpPr>
          <p:nvPr>
            <p:ph type="sldNum" sz="quarter" idx="11"/>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0" name="Text Placeholder 9"/>
          <p:cNvSpPr>
            <a:spLocks noGrp="1"/>
          </p:cNvSpPr>
          <p:nvPr>
            <p:ph type="body" sz="quarter" idx="12" hasCustomPrompt="1"/>
          </p:nvPr>
        </p:nvSpPr>
        <p:spPr>
          <a:xfrm>
            <a:off x="2300287" y="4071471"/>
            <a:ext cx="9529763" cy="1025281"/>
          </a:xfrm>
          <a:prstGeom prst="rect">
            <a:avLst/>
          </a:prstGeom>
        </p:spPr>
        <p:txBody>
          <a:bodyPr/>
          <a:lstStyle>
            <a:lvl1pPr marL="10800" indent="0">
              <a:buNone/>
              <a:defRPr lang="en-US" sz="4050" b="0" i="0" kern="1200" spc="-53" smtClean="0">
                <a:solidFill>
                  <a:srgbClr val="FFFFFF"/>
                </a:solidFill>
                <a:latin typeface="Nunito Sans Black" charset="0"/>
                <a:ea typeface="Nunito Sans Black" charset="0"/>
                <a:cs typeface="Nunito Sans Black" charset="0"/>
              </a:defRPr>
            </a:lvl1pPr>
            <a:lvl2pPr marL="0" indent="0" algn="l" defTabSz="685800" rtl="0" eaLnBrk="1" latinLnBrk="0" hangingPunct="1">
              <a:lnSpc>
                <a:spcPct val="100000"/>
              </a:lnSpc>
              <a:spcBef>
                <a:spcPts val="90"/>
              </a:spcBef>
              <a:buNone/>
              <a:defRPr lang="en-US" sz="2550" b="0" i="0" kern="1200" spc="-45" dirty="0" smtClean="0">
                <a:solidFill>
                  <a:schemeClr val="accent6"/>
                </a:solidFill>
                <a:latin typeface="Nunito Sans" charset="0"/>
                <a:ea typeface="Nunito Sans" charset="0"/>
                <a:cs typeface="Nunito Sans" charset="0"/>
              </a:defRPr>
            </a:lvl2pPr>
            <a:lvl3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3pPr>
            <a:lvl4pPr marL="9525" algn="l" defTabSz="685800" rtl="0" eaLnBrk="1" latinLnBrk="0" hangingPunct="1">
              <a:lnSpc>
                <a:spcPct val="100000"/>
              </a:lnSpc>
              <a:spcBef>
                <a:spcPts val="90"/>
              </a:spcBef>
              <a:defRPr lang="en-US" sz="2550" b="0" i="0" kern="1200" spc="-45" dirty="0" smtClean="0">
                <a:solidFill>
                  <a:srgbClr val="FFFFFF"/>
                </a:solidFill>
                <a:latin typeface="Nunito Sans" charset="0"/>
                <a:ea typeface="Nunito Sans" charset="0"/>
                <a:cs typeface="Nunito Sans" charset="0"/>
              </a:defRPr>
            </a:lvl4pPr>
            <a:lvl5pPr marL="9525" algn="l" defTabSz="685800" rtl="0" eaLnBrk="1" latinLnBrk="0" hangingPunct="1">
              <a:lnSpc>
                <a:spcPct val="100000"/>
              </a:lnSpc>
              <a:spcBef>
                <a:spcPts val="90"/>
              </a:spcBef>
              <a:defRPr lang="en-US" sz="2550" b="0" i="0" kern="1200" spc="-45" dirty="0">
                <a:solidFill>
                  <a:srgbClr val="FFFFFF"/>
                </a:solidFill>
                <a:latin typeface="Nunito Sans" charset="0"/>
                <a:ea typeface="Nunito Sans" charset="0"/>
                <a:cs typeface="Nunito Sans" charset="0"/>
              </a:defRPr>
            </a:lvl5pPr>
          </a:lstStyle>
          <a:p>
            <a:pPr lvl="0"/>
            <a:r>
              <a:rPr lang="en-US" dirty="0"/>
              <a:t>Divider Example</a:t>
            </a:r>
          </a:p>
          <a:p>
            <a:pPr lvl="1"/>
            <a:r>
              <a:rPr lang="en-US" dirty="0"/>
              <a:t>Subhead goes here</a:t>
            </a:r>
          </a:p>
        </p:txBody>
      </p:sp>
      <p:pic>
        <p:nvPicPr>
          <p:cNvPr id="31" name="Picture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6"/>
          </a:xfrm>
          <a:prstGeom prst="rect">
            <a:avLst/>
          </a:prstGeom>
        </p:spPr>
      </p:pic>
    </p:spTree>
    <p:extLst>
      <p:ext uri="{BB962C8B-B14F-4D97-AF65-F5344CB8AC3E}">
        <p14:creationId xmlns:p14="http://schemas.microsoft.com/office/powerpoint/2010/main" val="28486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16910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ght Image right">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E54B395-BCD2-BF4C-AA65-6141FACDADB7}"/>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solidFill>
                  <a:schemeClr val="bg1"/>
                </a:solidFill>
              </a:rPr>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rgbClr val="FFFFFF"/>
                </a:solidFill>
                <a:latin typeface="Nunito Sans Black" charset="0"/>
                <a:ea typeface="Nunito Sans Black" charset="0"/>
                <a:cs typeface="Nunito Sans Black" charset="0"/>
              </a:rPr>
              <a:t>Do </a:t>
            </a:r>
            <a:r>
              <a:rPr sz="1350" b="0" i="0" spc="0" dirty="0">
                <a:solidFill>
                  <a:srgbClr val="FFFFFF"/>
                </a:solidFill>
                <a:latin typeface="Nunito Sans Black" charset="0"/>
                <a:ea typeface="Nunito Sans Black" charset="0"/>
                <a:cs typeface="Nunito Sans Black" charset="0"/>
              </a:rPr>
              <a:t>more. </a:t>
            </a:r>
            <a:r>
              <a:rPr sz="1350" b="0" i="0" dirty="0">
                <a:solidFill>
                  <a:srgbClr val="FFFFFF"/>
                </a:solidFill>
                <a:latin typeface="Nunito Sans Black" charset="0"/>
                <a:ea typeface="Nunito Sans Black" charset="0"/>
                <a:cs typeface="Nunito Sans Black" charset="0"/>
              </a:rPr>
              <a:t>Share </a:t>
            </a:r>
            <a:r>
              <a:rPr sz="1350" b="0" i="0" spc="0" dirty="0">
                <a:solidFill>
                  <a:srgbClr val="FFFFFF"/>
                </a:solidFill>
                <a:latin typeface="Nunito Sans Black" charset="0"/>
                <a:ea typeface="Nunito Sans Black" charset="0"/>
                <a:cs typeface="Nunito Sans Black" charset="0"/>
              </a:rPr>
              <a:t>more. </a:t>
            </a:r>
            <a:r>
              <a:rPr sz="1350" b="0" i="0" spc="-34" dirty="0">
                <a:solidFill>
                  <a:srgbClr val="FFFFFF"/>
                </a:solidFill>
                <a:latin typeface="Nunito Sans Black" charset="0"/>
                <a:ea typeface="Nunito Sans Black" charset="0"/>
                <a:cs typeface="Nunito Sans Black" charset="0"/>
              </a:rPr>
              <a:t>Be</a:t>
            </a:r>
            <a:r>
              <a:rPr sz="1350" b="0" i="0" spc="-11" dirty="0">
                <a:solidFill>
                  <a:srgbClr val="FFFFFF"/>
                </a:solidFill>
                <a:latin typeface="Nunito Sans Black" charset="0"/>
                <a:ea typeface="Nunito Sans Black" charset="0"/>
                <a:cs typeface="Nunito Sans Black" charset="0"/>
              </a:rPr>
              <a:t> </a:t>
            </a:r>
            <a:r>
              <a:rPr sz="1350" b="0" i="0" spc="0" dirty="0">
                <a:solidFill>
                  <a:srgbClr val="FFFFFF"/>
                </a:solidFill>
                <a:latin typeface="Nunito Sans Black" charset="0"/>
                <a:ea typeface="Nunito Sans Black" charset="0"/>
                <a:cs typeface="Nunito Sans Black" charset="0"/>
              </a:rPr>
              <a:t>more.</a:t>
            </a:r>
            <a:endParaRPr sz="1350" b="0" i="0" dirty="0">
              <a:latin typeface="Nunito Sans Black" charset="0"/>
              <a:ea typeface="Nunito Sans Black" charset="0"/>
              <a:cs typeface="Nunito Sans Black" charset="0"/>
            </a:endParaRPr>
          </a:p>
        </p:txBody>
      </p:sp>
      <p:sp>
        <p:nvSpPr>
          <p:cNvPr id="24" name="Text Placeholder 23"/>
          <p:cNvSpPr>
            <a:spLocks noGrp="1"/>
          </p:cNvSpPr>
          <p:nvPr>
            <p:ph type="body" sz="quarter" idx="10"/>
          </p:nvPr>
        </p:nvSpPr>
        <p:spPr>
          <a:xfrm>
            <a:off x="1158000"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6" cy="492325"/>
          </a:xfrm>
          <a:prstGeom prst="rect">
            <a:avLst/>
          </a:prstGeom>
        </p:spPr>
      </p:pic>
    </p:spTree>
    <p:extLst>
      <p:ext uri="{BB962C8B-B14F-4D97-AF65-F5344CB8AC3E}">
        <p14:creationId xmlns:p14="http://schemas.microsoft.com/office/powerpoint/2010/main" val="2186407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algn="ctr">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693228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ight Image left">
    <p:bg>
      <p:bgPr>
        <a:solidFill>
          <a:schemeClr val="tx2"/>
        </a:solidFill>
        <a:effectLst/>
      </p:bgPr>
    </p:bg>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id="{CB9883E9-1329-9D49-A166-F38296D40910}"/>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5" name="Holder 5"/>
          <p:cNvSpPr>
            <a:spLocks noGrp="1"/>
          </p:cNvSpPr>
          <p:nvPr>
            <p:ph type="ftr" sz="quarter" idx="5"/>
          </p:nvPr>
        </p:nvSpPr>
        <p:spPr/>
        <p:txBody>
          <a:bodyPr lIns="0" tIns="0" rIns="0" bIns="0"/>
          <a:lstStyle>
            <a:lvl1pPr>
              <a:defRPr sz="750" b="1" i="0">
                <a:solidFill>
                  <a:schemeClr val="bg1"/>
                </a:solidFill>
                <a:latin typeface="Arial"/>
                <a:cs typeface="Arial"/>
              </a:defRPr>
            </a:lvl1pPr>
          </a:lstStyle>
          <a:p>
            <a:pPr marL="9525">
              <a:spcBef>
                <a:spcPts val="83"/>
              </a:spcBef>
            </a:pPr>
            <a:r>
              <a:rPr lang="en-GB" spc="56" dirty="0">
                <a:latin typeface="Nunito Sans" panose="00000500000000000000" pitchFamily="2" charset="0"/>
              </a:rPr>
              <a:t>© </a:t>
            </a:r>
            <a:r>
              <a:rPr lang="en-GB" spc="-4" dirty="0">
                <a:latin typeface="Nunito Sans" panose="00000500000000000000" pitchFamily="2" charset="0"/>
              </a:rPr>
              <a:t>The </a:t>
            </a:r>
            <a:r>
              <a:rPr lang="en-GB" spc="-15" dirty="0">
                <a:latin typeface="Nunito Sans" panose="00000500000000000000" pitchFamily="2" charset="0"/>
              </a:rPr>
              <a:t>Scout Association</a:t>
            </a:r>
          </a:p>
        </p:txBody>
      </p:sp>
      <p:sp>
        <p:nvSpPr>
          <p:cNvPr id="6" name="Holder 6"/>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7" name="Holder 7"/>
          <p:cNvSpPr>
            <a:spLocks noGrp="1"/>
          </p:cNvSpPr>
          <p:nvPr>
            <p:ph type="sldNum" sz="quarter" idx="7"/>
          </p:nvPr>
        </p:nvSpPr>
        <p:spPr/>
        <p:txBody>
          <a:bodyPr lIns="0" tIns="0" rIns="0" bIns="0"/>
          <a:lstStyle>
            <a:lvl1pPr>
              <a:defRPr sz="750" b="1" i="0">
                <a:solidFill>
                  <a:schemeClr val="bg1"/>
                </a:solidFill>
                <a:latin typeface="Nunito Sans" panose="00000500000000000000" pitchFamily="2" charset="0"/>
                <a:cs typeface="Arial"/>
              </a:defRPr>
            </a:lvl1pPr>
          </a:lstStyle>
          <a:p>
            <a:pPr marL="19050">
              <a:spcBef>
                <a:spcPts val="83"/>
              </a:spcBef>
            </a:pPr>
            <a:fld id="{81D60167-4931-47E6-BA6A-407CBD079E47}" type="slidenum">
              <a:rPr lang="en-GB" spc="26" smtClean="0"/>
              <a:pPr marL="19050">
                <a:spcBef>
                  <a:spcPts val="83"/>
                </a:spcBef>
              </a:pPr>
              <a:t>‹#›</a:t>
            </a:fld>
            <a:endParaRPr lang="en-GB" spc="26" dirty="0"/>
          </a:p>
        </p:txBody>
      </p:sp>
      <p:sp>
        <p:nvSpPr>
          <p:cNvPr id="20" name="object 17"/>
          <p:cNvSpPr txBox="1"/>
          <p:nvPr userDrawn="1"/>
        </p:nvSpPr>
        <p:spPr>
          <a:xfrm>
            <a:off x="345675" y="313809"/>
            <a:ext cx="2604611" cy="217367"/>
          </a:xfrm>
          <a:prstGeom prst="rect">
            <a:avLst/>
          </a:prstGeom>
        </p:spPr>
        <p:txBody>
          <a:bodyPr vert="horz" wrap="square" lIns="0" tIns="9525" rIns="0" bIns="0" rtlCol="0">
            <a:spAutoFit/>
          </a:bodyPr>
          <a:lstStyle/>
          <a:p>
            <a:pPr marL="9525">
              <a:lnSpc>
                <a:spcPct val="100000"/>
              </a:lnSpc>
              <a:spcBef>
                <a:spcPts val="75"/>
              </a:spcBef>
            </a:pPr>
            <a:r>
              <a:rPr sz="1350" b="0" i="0" spc="19" dirty="0">
                <a:solidFill>
                  <a:schemeClr val="tx1"/>
                </a:solidFill>
                <a:latin typeface="Nunito Sans Black" charset="0"/>
                <a:ea typeface="Nunito Sans Black" charset="0"/>
                <a:cs typeface="Nunito Sans Black" charset="0"/>
              </a:rPr>
              <a:t>Do </a:t>
            </a:r>
            <a:r>
              <a:rPr sz="1350" b="0" i="0" spc="0" dirty="0">
                <a:solidFill>
                  <a:schemeClr val="tx1"/>
                </a:solidFill>
                <a:latin typeface="Nunito Sans Black" charset="0"/>
                <a:ea typeface="Nunito Sans Black" charset="0"/>
                <a:cs typeface="Nunito Sans Black" charset="0"/>
              </a:rPr>
              <a:t>more. </a:t>
            </a:r>
            <a:r>
              <a:rPr sz="1350" b="0" i="0" dirty="0">
                <a:solidFill>
                  <a:schemeClr val="tx1"/>
                </a:solidFill>
                <a:latin typeface="Nunito Sans Black" charset="0"/>
                <a:ea typeface="Nunito Sans Black" charset="0"/>
                <a:cs typeface="Nunito Sans Black" charset="0"/>
              </a:rPr>
              <a:t>Share </a:t>
            </a:r>
            <a:r>
              <a:rPr sz="1350" b="0" i="0" spc="0" dirty="0">
                <a:solidFill>
                  <a:schemeClr val="tx1"/>
                </a:solidFill>
                <a:latin typeface="Nunito Sans Black" charset="0"/>
                <a:ea typeface="Nunito Sans Black" charset="0"/>
                <a:cs typeface="Nunito Sans Black" charset="0"/>
              </a:rPr>
              <a:t>more. </a:t>
            </a:r>
            <a:r>
              <a:rPr sz="1350" b="0" i="0" spc="-34" dirty="0">
                <a:solidFill>
                  <a:schemeClr val="tx1"/>
                </a:solidFill>
                <a:latin typeface="Nunito Sans Black" charset="0"/>
                <a:ea typeface="Nunito Sans Black" charset="0"/>
                <a:cs typeface="Nunito Sans Black" charset="0"/>
              </a:rPr>
              <a:t>Be</a:t>
            </a:r>
            <a:r>
              <a:rPr sz="1350" b="0" i="0" spc="-11" dirty="0">
                <a:solidFill>
                  <a:schemeClr val="tx1"/>
                </a:solidFill>
                <a:latin typeface="Nunito Sans Black" charset="0"/>
                <a:ea typeface="Nunito Sans Black" charset="0"/>
                <a:cs typeface="Nunito Sans Black" charset="0"/>
              </a:rPr>
              <a:t> </a:t>
            </a:r>
            <a:r>
              <a:rPr sz="1350" b="0" i="0" spc="0" dirty="0">
                <a:solidFill>
                  <a:schemeClr val="tx1"/>
                </a:solidFill>
                <a:latin typeface="Nunito Sans Black" charset="0"/>
                <a:ea typeface="Nunito Sans Black" charset="0"/>
                <a:cs typeface="Nunito Sans Black" charset="0"/>
              </a:rPr>
              <a:t>more.</a:t>
            </a:r>
            <a:endParaRPr sz="1350" b="0" i="0" dirty="0">
              <a:solidFill>
                <a:schemeClr val="tx1"/>
              </a:solidFill>
              <a:latin typeface="Nunito Sans Black" charset="0"/>
              <a:ea typeface="Nunito Sans Black" charset="0"/>
              <a:cs typeface="Nunito Sans Black" charset="0"/>
            </a:endParaRPr>
          </a:p>
        </p:txBody>
      </p:sp>
      <p:sp>
        <p:nvSpPr>
          <p:cNvPr id="26" name="Text Placeholder 23">
            <a:extLst>
              <a:ext uri="{FF2B5EF4-FFF2-40B4-BE49-F238E27FC236}">
                <a16:creationId xmlns:a16="http://schemas.microsoft.com/office/drawing/2014/main" id="{FDF02F80-79CD-924B-90D6-F6DBA0C480BF}"/>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1763" marR="3810" indent="-122238"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38301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86248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ight Image left 2">
    <p:bg>
      <p:bgPr>
        <a:solidFill>
          <a:schemeClr val="accent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BFA7EDD-8B47-BC47-915B-BDA8F9C52186}"/>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7" name="Text Placeholder 23">
            <a:extLst>
              <a:ext uri="{FF2B5EF4-FFF2-40B4-BE49-F238E27FC236}">
                <a16:creationId xmlns:a16="http://schemas.microsoft.com/office/drawing/2014/main" id="{EAD66F0F-54DD-3B40-A76D-4591E7A821F5}"/>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52612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am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8" name="Text Placeholder 7">
            <a:extLst>
              <a:ext uri="{FF2B5EF4-FFF2-40B4-BE49-F238E27FC236}">
                <a16:creationId xmlns:a16="http://schemas.microsoft.com/office/drawing/2014/main" id="{B9BF7824-4379-834E-86BB-B51DDD0B2DAC}"/>
              </a:ext>
            </a:extLst>
          </p:cNvPr>
          <p:cNvSpPr>
            <a:spLocks noGrp="1"/>
          </p:cNvSpPr>
          <p:nvPr>
            <p:ph type="body" sz="quarter" idx="10" hasCustomPrompt="1"/>
          </p:nvPr>
        </p:nvSpPr>
        <p:spPr>
          <a:xfrm>
            <a:off x="1981338" y="4569517"/>
            <a:ext cx="8229325" cy="1019175"/>
          </a:xfrm>
        </p:spPr>
        <p:txBody>
          <a:bodyPr>
            <a:noAutofit/>
          </a:bodyPr>
          <a:lstStyle>
            <a:lvl1pPr marL="0" indent="0" algn="ctr" defTabSz="685800" rtl="0" eaLnBrk="1" latinLnBrk="0" hangingPunct="1">
              <a:buNone/>
              <a:defRPr lang="en-US" sz="4050" b="0" kern="1200" dirty="0" smtClean="0">
                <a:solidFill>
                  <a:schemeClr val="bg1"/>
                </a:solidFill>
                <a:latin typeface="Nunito Sans Black" panose="00000A00000000000000" pitchFamily="2" charset="0"/>
                <a:ea typeface="+mn-ea"/>
                <a:cs typeface="+mn-cs"/>
              </a:defRPr>
            </a:lvl1pPr>
          </a:lstStyle>
          <a:p>
            <a:pPr lvl="0"/>
            <a:r>
              <a:rPr lang="en-US" dirty="0"/>
              <a:t>Insert name here</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2191" y="1581152"/>
            <a:ext cx="3787619" cy="2766176"/>
          </a:xfrm>
          <a:prstGeom prst="rect">
            <a:avLst/>
          </a:prstGeom>
        </p:spPr>
      </p:pic>
    </p:spTree>
    <p:extLst>
      <p:ext uri="{BB962C8B-B14F-4D97-AF65-F5344CB8AC3E}">
        <p14:creationId xmlns:p14="http://schemas.microsoft.com/office/powerpoint/2010/main" val="609452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1pPr>
            <a:lvl2pPr marL="10800" marR="3810" indent="0" algn="l" defTabSz="685800" rtl="0" eaLnBrk="1" latinLnBrk="0" hangingPunct="1">
              <a:lnSpc>
                <a:spcPts val="2055"/>
              </a:lnSpc>
              <a:spcBef>
                <a:spcPts val="1706"/>
              </a:spcBef>
              <a:buClrTx/>
              <a:buFont typeface="Arial" panose="020B0604020202020204" pitchFamily="34" charset="0"/>
              <a:buNone/>
              <a:tabLst/>
              <a:defRPr lang="en-US" sz="1800" b="1" i="0" kern="1200" dirty="0" smtClean="0">
                <a:solidFill>
                  <a:schemeClr val="bg1"/>
                </a:solidFill>
                <a:latin typeface="Nunito Sans Black" charset="0"/>
                <a:ea typeface="Nunito Sans Black" charset="0"/>
                <a:cs typeface="Nunito Sans Black" charset="0"/>
              </a:defRPr>
            </a:lvl2pPr>
            <a:lvl3pPr marL="10800" marR="3810" indent="0" algn="l" defTabSz="685800" rtl="0" eaLnBrk="1" latinLnBrk="0" hangingPunct="1">
              <a:lnSpc>
                <a:spcPts val="2055"/>
              </a:lnSpc>
              <a:spcBef>
                <a:spcPts val="315"/>
              </a:spcBef>
              <a:buClrTx/>
              <a:buFont typeface="Arial" panose="020B0604020202020204" pitchFamily="34" charset="0"/>
              <a:buNone/>
              <a:tabLst/>
              <a:defRPr lang="en-US" sz="1800" b="1" i="0" kern="1200" spc="-45" dirty="0" smtClean="0">
                <a:solidFill>
                  <a:schemeClr val="bg1"/>
                </a:solidFill>
                <a:latin typeface="Nunito Sans" charset="0"/>
                <a:ea typeface="Nunito Sans" charset="0"/>
                <a:cs typeface="Nunito Sans" charset="0"/>
              </a:defRPr>
            </a:lvl3pPr>
            <a:lvl4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smtClean="0">
                <a:solidFill>
                  <a:schemeClr val="bg1"/>
                </a:solidFill>
                <a:latin typeface="Nunito Sans" charset="0"/>
                <a:ea typeface="Nunito Sans" charset="0"/>
                <a:cs typeface="Nunito Sans" charset="0"/>
              </a:defRPr>
            </a:lvl4pPr>
            <a:lvl5pPr marL="10800" marR="3810" indent="0" algn="l" defTabSz="685800" rtl="0" eaLnBrk="1" latinLnBrk="0" hangingPunct="1">
              <a:lnSpc>
                <a:spcPts val="1950"/>
              </a:lnSpc>
              <a:spcBef>
                <a:spcPts val="315"/>
              </a:spcBef>
              <a:buClrTx/>
              <a:buFont typeface="Arial" panose="020B0604020202020204" pitchFamily="34" charset="0"/>
              <a:buNone/>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60757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left 2">
    <p:bg>
      <p:bgPr>
        <a:solidFill>
          <a:schemeClr val="accent2"/>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885F725A-AB7A-CC45-B55D-3A440B777355}"/>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bg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6" name="Text Placeholder 23">
            <a:extLst>
              <a:ext uri="{FF2B5EF4-FFF2-40B4-BE49-F238E27FC236}">
                <a16:creationId xmlns:a16="http://schemas.microsoft.com/office/drawing/2014/main" id="{C5C214C8-D09F-5141-B815-E2FBBD4E3D56}"/>
              </a:ext>
            </a:extLst>
          </p:cNvPr>
          <p:cNvSpPr>
            <a:spLocks noGrp="1"/>
          </p:cNvSpPr>
          <p:nvPr>
            <p:ph type="body" sz="quarter" idx="11"/>
          </p:nvPr>
        </p:nvSpPr>
        <p:spPr>
          <a:xfrm>
            <a:off x="7249238" y="1620000"/>
            <a:ext cx="3780000" cy="4502944"/>
          </a:xfrm>
          <a:prstGeom prst="rect">
            <a:avLst/>
          </a:prstGeom>
        </p:spPr>
        <p:txBody>
          <a:bodyPr>
            <a:noAutofit/>
          </a:bodyPr>
          <a:lstStyle>
            <a:lvl1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1pPr>
            <a:lvl2pPr marL="133200" marR="3810" indent="-122400" algn="l" defTabSz="685800" rtl="0" eaLnBrk="1" latinLnBrk="0" hangingPunct="1">
              <a:lnSpc>
                <a:spcPts val="2055"/>
              </a:lnSpc>
              <a:spcBef>
                <a:spcPts val="1706"/>
              </a:spcBef>
              <a:buClrTx/>
              <a:buFont typeface="Arial" panose="020B0604020202020204" pitchFamily="34" charset="0"/>
              <a:buChar char="•"/>
              <a:tabLst/>
              <a:defRPr lang="en-US" sz="1800" b="1" i="0" kern="1200" dirty="0" smtClean="0">
                <a:solidFill>
                  <a:schemeClr val="bg1"/>
                </a:solidFill>
                <a:latin typeface="Nunito Sans Black" charset="0"/>
                <a:ea typeface="Nunito Sans Black" charset="0"/>
                <a:cs typeface="Nunito Sans Black" charset="0"/>
              </a:defRPr>
            </a:lvl2pPr>
            <a:lvl3pPr marL="133200" marR="3810" indent="-122400" algn="l" defTabSz="685800" rtl="0" eaLnBrk="1" latinLnBrk="0" hangingPunct="1">
              <a:lnSpc>
                <a:spcPts val="2055"/>
              </a:lnSpc>
              <a:spcBef>
                <a:spcPts val="315"/>
              </a:spcBef>
              <a:buClrTx/>
              <a:buFont typeface="Arial" panose="020B0604020202020204" pitchFamily="34" charset="0"/>
              <a:buChar char="•"/>
              <a:tabLst/>
              <a:defRPr lang="en-US" sz="1800" b="1" i="0" kern="1200" spc="-45" dirty="0" smtClean="0">
                <a:solidFill>
                  <a:schemeClr val="bg1"/>
                </a:solidFill>
                <a:latin typeface="Nunito Sans" charset="0"/>
                <a:ea typeface="Nunito Sans" charset="0"/>
                <a:cs typeface="Nunito Sans" charset="0"/>
              </a:defRPr>
            </a:lvl3pPr>
            <a:lvl4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smtClean="0">
                <a:solidFill>
                  <a:schemeClr val="bg1"/>
                </a:solidFill>
                <a:latin typeface="Nunito Sans" charset="0"/>
                <a:ea typeface="Nunito Sans" charset="0"/>
                <a:cs typeface="Nunito Sans" charset="0"/>
              </a:defRPr>
            </a:lvl4pPr>
            <a:lvl5pPr marL="133200" marR="3810" indent="-122400" algn="l" defTabSz="685800" rtl="0" eaLnBrk="1" latinLnBrk="0" hangingPunct="1">
              <a:lnSpc>
                <a:spcPts val="1950"/>
              </a:lnSpc>
              <a:spcBef>
                <a:spcPts val="315"/>
              </a:spcBef>
              <a:buClrTx/>
              <a:buFont typeface="Arial" panose="020B0604020202020204" pitchFamily="34" charset="0"/>
              <a:buChar char="•"/>
              <a:tabLst/>
              <a:defRPr lang="en-US" sz="1800" b="0" i="0" kern="1200" spc="-19" dirty="0">
                <a:solidFill>
                  <a:schemeClr val="bg1"/>
                </a:solidFill>
                <a:latin typeface="Nunito Sans" charset="0"/>
                <a:ea typeface="Nunito Sans" charset="0"/>
                <a:cs typeface="Nunito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5"/>
          </a:xfrm>
          <a:prstGeom prst="rect">
            <a:avLst/>
          </a:prstGeom>
        </p:spPr>
      </p:pic>
    </p:spTree>
    <p:extLst>
      <p:ext uri="{BB962C8B-B14F-4D97-AF65-F5344CB8AC3E}">
        <p14:creationId xmlns:p14="http://schemas.microsoft.com/office/powerpoint/2010/main" val="194287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6C6731A7-22FD-3F4B-8004-0761A1B6D52C}"/>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p:nvPr>
        </p:nvSpPr>
        <p:spPr>
          <a:xfrm>
            <a:off x="1158000" y="1620000"/>
            <a:ext cx="3780000" cy="4502943"/>
          </a:xfrm>
          <a:prstGeom prst="rect">
            <a:avLst/>
          </a:prstGeom>
        </p:spPr>
        <p:txBody>
          <a:bodyPr>
            <a:noAutofit/>
          </a:bodyPr>
          <a:lstStyle>
            <a:lvl1pPr marL="10800" marR="3810" indent="0" algn="l" defTabSz="685800" rtl="0" eaLnBrk="1" latinLnBrk="0" hangingPunct="1">
              <a:lnSpc>
                <a:spcPts val="1950"/>
              </a:lnSpc>
              <a:spcBef>
                <a:spcPts val="315"/>
              </a:spcBef>
              <a:buFont typeface="Arial" panose="020B0604020202020204" pitchFamily="34" charset="0"/>
              <a:buNone/>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a:t>Click to edit Master text styles</a:t>
            </a:r>
          </a:p>
        </p:txBody>
      </p:sp>
      <p:grpSp>
        <p:nvGrpSpPr>
          <p:cNvPr id="14" name="Group 13"/>
          <p:cNvGrpSpPr/>
          <p:nvPr userDrawn="1"/>
        </p:nvGrpSpPr>
        <p:grpSpPr>
          <a:xfrm>
            <a:off x="10077450" y="359569"/>
            <a:ext cx="1752622" cy="493120"/>
            <a:chOff x="228240" y="2152440"/>
            <a:chExt cx="10101600" cy="2842200"/>
          </a:xfrm>
          <a:solidFill>
            <a:schemeClr val="bg1"/>
          </a:solidFill>
        </p:grpSpPr>
        <p:sp>
          <p:nvSpPr>
            <p:cNvPr id="15"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16"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17"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18"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19"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0"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1"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2"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3"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24"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25"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209694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Image right 2">
    <p:bg>
      <p:bgPr>
        <a:solidFill>
          <a:schemeClr val="bg1"/>
        </a:solidFill>
        <a:effectLst/>
      </p:bgPr>
    </p:bg>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0F57CD9A-2D1D-7A4C-BF76-1884EF4102F3}"/>
              </a:ext>
            </a:extLst>
          </p:cNvPr>
          <p:cNvSpPr>
            <a:spLocks noGrp="1"/>
          </p:cNvSpPr>
          <p:nvPr>
            <p:ph type="pic" sz="quarter" idx="11" hasCustomPrompt="1"/>
          </p:nvPr>
        </p:nvSpPr>
        <p:spPr>
          <a:xfrm>
            <a:off x="609600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3" name="Text Placeholder 23"/>
          <p:cNvSpPr>
            <a:spLocks noGrp="1"/>
          </p:cNvSpPr>
          <p:nvPr>
            <p:ph type="body" sz="quarter" idx="10" hasCustomPrompt="1"/>
          </p:nvPr>
        </p:nvSpPr>
        <p:spPr>
          <a:xfrm>
            <a:off x="1158000" y="1620000"/>
            <a:ext cx="3780000" cy="4502943"/>
          </a:xfrm>
          <a:prstGeom prst="rect">
            <a:avLst/>
          </a:prstGeom>
        </p:spPr>
        <p:txBody>
          <a:bodyPr>
            <a:noAutofit/>
          </a:bodyPr>
          <a:lstStyle>
            <a:lvl1pPr marL="133200" marR="3810" indent="-122400" algn="l" defTabSz="685800" rtl="0" eaLnBrk="1" latinLnBrk="0" hangingPunct="1">
              <a:lnSpc>
                <a:spcPts val="1950"/>
              </a:lnSpc>
              <a:spcBef>
                <a:spcPts val="315"/>
              </a:spcBef>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algn="l" defTabSz="685800" rtl="0" eaLnBrk="1" latinLnBrk="0" hangingPunct="1">
              <a:lnSpc>
                <a:spcPts val="2055"/>
              </a:lnSpc>
              <a:spcBef>
                <a:spcPts val="1706"/>
              </a:spcBef>
              <a:defRPr lang="en-US" sz="1800" b="1" i="0" kern="1200" dirty="0" smtClean="0">
                <a:solidFill>
                  <a:schemeClr val="tx2"/>
                </a:solidFill>
                <a:latin typeface="Nunito Sans Black" charset="0"/>
                <a:ea typeface="Nunito Sans Black" charset="0"/>
                <a:cs typeface="Nunito Sans Black" charset="0"/>
              </a:defRPr>
            </a:lvl2pPr>
            <a:lvl3pPr marL="9525" marR="3810" algn="l" defTabSz="685800" rtl="0" eaLnBrk="1" latinLnBrk="0" hangingPunct="1">
              <a:lnSpc>
                <a:spcPts val="2055"/>
              </a:lnSpc>
              <a:spcBef>
                <a:spcPts val="315"/>
              </a:spcBef>
              <a:defRPr lang="en-US" sz="1800" b="1" i="0" kern="1200" spc="-45" dirty="0" smtClean="0">
                <a:solidFill>
                  <a:schemeClr val="tx2"/>
                </a:solidFill>
                <a:latin typeface="Nunito Sans" charset="0"/>
                <a:ea typeface="Nunito Sans" charset="0"/>
                <a:cs typeface="Nunito Sans" charset="0"/>
              </a:defRPr>
            </a:lvl3pPr>
            <a:lvl4pPr marL="9525" marR="3810" algn="l" defTabSz="685800" rtl="0" eaLnBrk="1" latinLnBrk="0" hangingPunct="1">
              <a:lnSpc>
                <a:spcPts val="1950"/>
              </a:lnSpc>
              <a:spcBef>
                <a:spcPts val="315"/>
              </a:spcBef>
              <a:defRPr lang="en-US" sz="1800" b="0" i="0" kern="1200" spc="-19" dirty="0" smtClean="0">
                <a:solidFill>
                  <a:schemeClr val="tx1"/>
                </a:solidFill>
                <a:latin typeface="Nunito Sans" charset="0"/>
                <a:ea typeface="Nunito Sans" charset="0"/>
                <a:cs typeface="Nunito Sans" charset="0"/>
              </a:defRPr>
            </a:lvl4pPr>
            <a:lvl5pPr marL="9525" marR="3810" algn="l" defTabSz="685800" rtl="0" eaLnBrk="1" latinLnBrk="0" hangingPunct="1">
              <a:lnSpc>
                <a:spcPts val="1950"/>
              </a:lnSpc>
              <a:spcBef>
                <a:spcPts val="315"/>
              </a:spcBef>
              <a:defRPr lang="en-US" sz="1800" b="0" i="0" kern="1200" spc="-19" dirty="0">
                <a:solidFill>
                  <a:schemeClr val="tx1"/>
                </a:solidFill>
                <a:latin typeface="Nunito Sans" charset="0"/>
                <a:ea typeface="Nunito Sans" charset="0"/>
                <a:cs typeface="Nunito Sans" charset="0"/>
              </a:defRPr>
            </a:lvl5pPr>
          </a:lstStyle>
          <a:p>
            <a:pPr lvl="0"/>
            <a:r>
              <a:rPr lang="en-US" dirty="0"/>
              <a:t>Set the bullets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0" y="360363"/>
            <a:ext cx="1745805" cy="492324"/>
          </a:xfrm>
          <a:prstGeom prst="rect">
            <a:avLst/>
          </a:prstGeom>
        </p:spPr>
      </p:pic>
    </p:spTree>
    <p:extLst>
      <p:ext uri="{BB962C8B-B14F-4D97-AF65-F5344CB8AC3E}">
        <p14:creationId xmlns:p14="http://schemas.microsoft.com/office/powerpoint/2010/main" val="1336806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694290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eft 3">
    <p:bg>
      <p:bgPr>
        <a:solidFill>
          <a:schemeClr val="bg1"/>
        </a:solidFill>
        <a:effectLst/>
      </p:bgPr>
    </p:bg>
    <p:spTree>
      <p:nvGrpSpPr>
        <p:cNvPr id="1" name=""/>
        <p:cNvGrpSpPr/>
        <p:nvPr/>
      </p:nvGrpSpPr>
      <p:grpSpPr>
        <a:xfrm>
          <a:off x="0" y="0"/>
          <a:ext cx="0" cy="0"/>
          <a:chOff x="0" y="0"/>
          <a:chExt cx="0" cy="0"/>
        </a:xfrm>
      </p:grpSpPr>
      <p:sp>
        <p:nvSpPr>
          <p:cNvPr id="26" name="Picture Placeholder 3">
            <a:extLst>
              <a:ext uri="{FF2B5EF4-FFF2-40B4-BE49-F238E27FC236}">
                <a16:creationId xmlns:a16="http://schemas.microsoft.com/office/drawing/2014/main" id="{E5E26ECD-11FC-8644-AECC-2BF6CAFD4C03}"/>
              </a:ext>
            </a:extLst>
          </p:cNvPr>
          <p:cNvSpPr>
            <a:spLocks noGrp="1"/>
          </p:cNvSpPr>
          <p:nvPr>
            <p:ph type="pic" sz="quarter" idx="12" hasCustomPrompt="1"/>
          </p:nvPr>
        </p:nvSpPr>
        <p:spPr>
          <a:xfrm>
            <a:off x="0" y="0"/>
            <a:ext cx="6096000" cy="6858000"/>
          </a:xfrm>
        </p:spPr>
        <p:txBody>
          <a:bodyPr anchor="ctr"/>
          <a:lstStyle>
            <a:lvl1pPr marL="10800" indent="0" algn="ctr">
              <a:buNone/>
              <a:defRPr>
                <a:solidFill>
                  <a:schemeClr val="tx1"/>
                </a:solidFill>
              </a:defRPr>
            </a:lvl1pPr>
          </a:lstStyle>
          <a:p>
            <a:r>
              <a:rPr lang="en-GB" dirty="0"/>
              <a:t>Click to insert image</a:t>
            </a:r>
          </a:p>
          <a:p>
            <a:r>
              <a:rPr lang="en-GB" dirty="0"/>
              <a:t>The optimum image size is 640 x 720 pixels at 96 dpi</a:t>
            </a:r>
          </a:p>
        </p:txBody>
      </p:sp>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solidFill>
                  <a:schemeClr val="tx1"/>
                </a:solidFill>
              </a:rPr>
              <a:t>18/02/2018</a:t>
            </a:r>
          </a:p>
        </p:txBody>
      </p:sp>
      <p:sp>
        <p:nvSpPr>
          <p:cNvPr id="6" name="Holder 6"/>
          <p:cNvSpPr>
            <a:spLocks noGrp="1"/>
          </p:cNvSpPr>
          <p:nvPr>
            <p:ph type="sldNum" sz="quarter" idx="7"/>
          </p:nvPr>
        </p:nvSpPr>
        <p:spPr/>
        <p:txBody>
          <a:bodyPr lIns="0" tIns="0" rIns="0" bIns="0"/>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9" name="Text Placeholder 8">
            <a:extLst>
              <a:ext uri="{FF2B5EF4-FFF2-40B4-BE49-F238E27FC236}">
                <a16:creationId xmlns:a16="http://schemas.microsoft.com/office/drawing/2014/main" id="{F2137783-675F-904F-87FC-0AE0AE96C6C2}"/>
              </a:ext>
            </a:extLst>
          </p:cNvPr>
          <p:cNvSpPr>
            <a:spLocks noGrp="1"/>
          </p:cNvSpPr>
          <p:nvPr>
            <p:ph type="body" sz="quarter" idx="10"/>
          </p:nvPr>
        </p:nvSpPr>
        <p:spPr>
          <a:xfrm>
            <a:off x="7292441" y="1620000"/>
            <a:ext cx="3767138" cy="4503385"/>
          </a:xfrm>
        </p:spPr>
        <p:txBody>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78185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Font typeface="Arial" panose="020B0604020202020204" pitchFamily="34" charset="0"/>
              <a:buNone/>
              <a:tabLst/>
              <a:defRPr sz="2550"/>
            </a:lvl1pPr>
            <a:lvl2pPr marL="18000" indent="0">
              <a:lnSpc>
                <a:spcPts val="2700"/>
              </a:lnSpc>
              <a:buFont typeface="Arial" panose="020B0604020202020204" pitchFamily="34" charset="0"/>
              <a:buNone/>
              <a:tabLst/>
              <a:defRPr sz="2550"/>
            </a:lvl2pPr>
            <a:lvl3pPr marL="18000" indent="0">
              <a:lnSpc>
                <a:spcPts val="2700"/>
              </a:lnSpc>
              <a:buFont typeface="Arial" panose="020B0604020202020204" pitchFamily="34" charset="0"/>
              <a:buNone/>
              <a:tabLst/>
              <a:defRPr sz="2550"/>
            </a:lvl3pPr>
            <a:lvl4pPr marL="18000" indent="0">
              <a:lnSpc>
                <a:spcPts val="2700"/>
              </a:lnSpc>
              <a:buFont typeface="Arial" panose="020B0604020202020204" pitchFamily="34" charset="0"/>
              <a:buNone/>
              <a:tabLst/>
              <a:defRPr sz="2550"/>
            </a:lvl4pPr>
            <a:lvl5pPr marL="180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1007633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69875">
              <a:lnSpc>
                <a:spcPts val="2700"/>
              </a:lnSpc>
              <a:buFont typeface="Arial" panose="020B0604020202020204" pitchFamily="34" charset="0"/>
              <a:buChar char="•"/>
              <a:tabLst/>
              <a:defRPr sz="2550"/>
            </a:lvl1pPr>
            <a:lvl2pPr marL="270000" indent="-269875">
              <a:lnSpc>
                <a:spcPts val="2700"/>
              </a:lnSpc>
              <a:buFont typeface="Arial" panose="020B0604020202020204" pitchFamily="34" charset="0"/>
              <a:buChar char="•"/>
              <a:tabLst/>
              <a:defRPr sz="2550"/>
            </a:lvl2pPr>
            <a:lvl3pPr marL="270000" indent="-269875">
              <a:lnSpc>
                <a:spcPts val="2700"/>
              </a:lnSpc>
              <a:buFont typeface="Arial" panose="020B0604020202020204" pitchFamily="34" charset="0"/>
              <a:buChar char="•"/>
              <a:tabLst/>
              <a:defRPr sz="2550"/>
            </a:lvl3pPr>
            <a:lvl4pPr marL="270000" indent="-269875">
              <a:lnSpc>
                <a:spcPts val="2700"/>
              </a:lnSpc>
              <a:buFont typeface="Arial" panose="020B0604020202020204" pitchFamily="34" charset="0"/>
              <a:buChar char="•"/>
              <a:tabLst/>
              <a:defRPr sz="2550"/>
            </a:lvl4pPr>
            <a:lvl5pPr marL="270000" indent="-269875">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4"/>
          </a:xfrm>
          <a:prstGeom prst="rect">
            <a:avLst/>
          </a:prstGeom>
        </p:spPr>
      </p:pic>
    </p:spTree>
    <p:extLst>
      <p:ext uri="{BB962C8B-B14F-4D97-AF65-F5344CB8AC3E}">
        <p14:creationId xmlns:p14="http://schemas.microsoft.com/office/powerpoint/2010/main" val="3545087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18000" indent="0">
              <a:lnSpc>
                <a:spcPts val="2700"/>
              </a:lnSpc>
              <a:buClr>
                <a:schemeClr val="bg1"/>
              </a:buClr>
              <a:buFont typeface="Arial" panose="020B0604020202020204" pitchFamily="34" charset="0"/>
              <a:buNone/>
              <a:tabLst/>
              <a:defRPr sz="2550">
                <a:solidFill>
                  <a:schemeClr val="bg1"/>
                </a:solidFill>
              </a:defRPr>
            </a:lvl1pPr>
            <a:lvl2pPr marL="18000" indent="0">
              <a:lnSpc>
                <a:spcPts val="2700"/>
              </a:lnSpc>
              <a:buClr>
                <a:schemeClr val="bg1"/>
              </a:buClr>
              <a:buFont typeface="Arial" panose="020B0604020202020204" pitchFamily="34" charset="0"/>
              <a:buNone/>
              <a:tabLst/>
              <a:defRPr sz="2550">
                <a:solidFill>
                  <a:schemeClr val="bg1"/>
                </a:solidFill>
              </a:defRPr>
            </a:lvl2pPr>
            <a:lvl3pPr marL="18000" indent="0">
              <a:lnSpc>
                <a:spcPts val="2700"/>
              </a:lnSpc>
              <a:buClr>
                <a:schemeClr val="bg1"/>
              </a:buClr>
              <a:buFont typeface="Arial" panose="020B0604020202020204" pitchFamily="34" charset="0"/>
              <a:buNone/>
              <a:tabLst/>
              <a:defRPr sz="2550">
                <a:solidFill>
                  <a:schemeClr val="bg1"/>
                </a:solidFill>
              </a:defRPr>
            </a:lvl3pPr>
            <a:lvl4pPr marL="18000" indent="0">
              <a:lnSpc>
                <a:spcPts val="2700"/>
              </a:lnSpc>
              <a:buClr>
                <a:schemeClr val="bg1"/>
              </a:buClr>
              <a:buFont typeface="Arial" panose="020B0604020202020204" pitchFamily="34" charset="0"/>
              <a:buNone/>
              <a:tabLst/>
              <a:defRPr sz="2550">
                <a:solidFill>
                  <a:schemeClr val="bg1"/>
                </a:solidFill>
              </a:defRPr>
            </a:lvl4pPr>
            <a:lvl5pPr marL="18000" indent="0">
              <a:lnSpc>
                <a:spcPts val="2700"/>
              </a:lnSpc>
              <a:buClr>
                <a:schemeClr val="bg1"/>
              </a:buClr>
              <a:buFont typeface="Arial" panose="020B0604020202020204" pitchFamily="34" charset="0"/>
              <a:buNone/>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257416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 Title and text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1801909"/>
            <a:ext cx="7944437" cy="1981312"/>
          </a:xfrm>
        </p:spPr>
        <p:txBody>
          <a:bodyPr>
            <a:spAutoFit/>
          </a:bodyPr>
          <a:lstStyle>
            <a:lvl1pPr marL="270000" indent="-270000">
              <a:lnSpc>
                <a:spcPts val="2700"/>
              </a:lnSpc>
              <a:buClr>
                <a:schemeClr val="bg1"/>
              </a:buClr>
              <a:buFont typeface="Arial" panose="020B0604020202020204" pitchFamily="34" charset="0"/>
              <a:buChar char="•"/>
              <a:tabLst/>
              <a:defRPr sz="2550">
                <a:solidFill>
                  <a:schemeClr val="bg1"/>
                </a:solidFill>
              </a:defRPr>
            </a:lvl1pPr>
            <a:lvl2pPr marL="270000" indent="-270000">
              <a:lnSpc>
                <a:spcPts val="2700"/>
              </a:lnSpc>
              <a:buClr>
                <a:schemeClr val="bg1"/>
              </a:buClr>
              <a:buFont typeface="Arial" panose="020B0604020202020204" pitchFamily="34" charset="0"/>
              <a:buChar char="•"/>
              <a:tabLst/>
              <a:defRPr sz="2550">
                <a:solidFill>
                  <a:schemeClr val="bg1"/>
                </a:solidFill>
              </a:defRPr>
            </a:lvl2pPr>
            <a:lvl3pPr marL="270000" indent="-270000">
              <a:lnSpc>
                <a:spcPts val="2700"/>
              </a:lnSpc>
              <a:buClr>
                <a:schemeClr val="bg1"/>
              </a:buClr>
              <a:buFont typeface="Arial" panose="020B0604020202020204" pitchFamily="34" charset="0"/>
              <a:buChar char="•"/>
              <a:tabLst/>
              <a:defRPr sz="2550">
                <a:solidFill>
                  <a:schemeClr val="bg1"/>
                </a:solidFill>
              </a:defRPr>
            </a:lvl3pPr>
            <a:lvl4pPr marL="270000" indent="-270000">
              <a:lnSpc>
                <a:spcPts val="2700"/>
              </a:lnSpc>
              <a:buClr>
                <a:schemeClr val="bg1"/>
              </a:buClr>
              <a:buFont typeface="Arial" panose="020B0604020202020204" pitchFamily="34" charset="0"/>
              <a:buChar char="•"/>
              <a:tabLst/>
              <a:defRPr sz="2550">
                <a:solidFill>
                  <a:schemeClr val="bg1"/>
                </a:solidFill>
              </a:defRPr>
            </a:lvl4pPr>
            <a:lvl5pPr marL="270000" indent="-270000">
              <a:lnSpc>
                <a:spcPts val="2700"/>
              </a:lnSpc>
              <a:buClr>
                <a:schemeClr val="bg1"/>
              </a:buClr>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2" y="360363"/>
            <a:ext cx="1745801" cy="492323"/>
          </a:xfrm>
          <a:prstGeom prst="rect">
            <a:avLst/>
          </a:prstGeom>
        </p:spPr>
      </p:pic>
    </p:spTree>
    <p:extLst>
      <p:ext uri="{BB962C8B-B14F-4D97-AF65-F5344CB8AC3E}">
        <p14:creationId xmlns:p14="http://schemas.microsoft.com/office/powerpoint/2010/main" val="266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9" name="object 2"/>
          <p:cNvSpPr txBox="1"/>
          <p:nvPr userDrawn="1"/>
        </p:nvSpPr>
        <p:spPr>
          <a:xfrm>
            <a:off x="2266950" y="4034726"/>
            <a:ext cx="2558415" cy="632866"/>
          </a:xfrm>
          <a:prstGeom prst="rect">
            <a:avLst/>
          </a:prstGeom>
        </p:spPr>
        <p:txBody>
          <a:bodyPr vert="horz" wrap="square" lIns="0" tIns="9525" rIns="0" bIns="0" rtlCol="0">
            <a:spAutoFit/>
          </a:bodyPr>
          <a:lstStyle/>
          <a:p>
            <a:pPr marL="9525">
              <a:lnSpc>
                <a:spcPct val="100000"/>
              </a:lnSpc>
              <a:spcBef>
                <a:spcPts val="75"/>
              </a:spcBef>
            </a:pPr>
            <a:r>
              <a:rPr sz="4050" b="0" i="0" spc="-4" dirty="0">
                <a:solidFill>
                  <a:srgbClr val="FFFFFF"/>
                </a:solidFill>
                <a:latin typeface="Nunito Sans Black" pitchFamily="2" charset="77"/>
                <a:ea typeface="Nunito Sans Black" charset="0"/>
                <a:cs typeface="Nunito Sans Black" charset="0"/>
              </a:rPr>
              <a:t>Thank</a:t>
            </a:r>
            <a:r>
              <a:rPr sz="4050" b="0" i="0" spc="-30" dirty="0">
                <a:solidFill>
                  <a:srgbClr val="FFFFFF"/>
                </a:solidFill>
                <a:latin typeface="Nunito Sans Black" pitchFamily="2" charset="77"/>
                <a:ea typeface="Nunito Sans Black" charset="0"/>
                <a:cs typeface="Nunito Sans Black" charset="0"/>
              </a:rPr>
              <a:t> </a:t>
            </a:r>
            <a:r>
              <a:rPr sz="4050" b="0" i="0" spc="-98" dirty="0">
                <a:solidFill>
                  <a:srgbClr val="FFFFFF"/>
                </a:solidFill>
                <a:latin typeface="Nunito Sans Black" pitchFamily="2" charset="77"/>
                <a:ea typeface="Nunito Sans Black" charset="0"/>
                <a:cs typeface="Nunito Sans Black" charset="0"/>
              </a:rPr>
              <a:t>you</a:t>
            </a:r>
            <a:endParaRPr sz="4050" b="0" i="0" dirty="0">
              <a:latin typeface="Nunito Sans Black" pitchFamily="2" charset="77"/>
              <a:ea typeface="Nunito Sans Black" charset="0"/>
              <a:cs typeface="Nunito Sans Black" charset="0"/>
            </a:endParaRPr>
          </a:p>
        </p:txBody>
      </p:sp>
      <p:grpSp>
        <p:nvGrpSpPr>
          <p:cNvPr id="20" name="Group 19"/>
          <p:cNvGrpSpPr/>
          <p:nvPr userDrawn="1"/>
        </p:nvGrpSpPr>
        <p:grpSpPr>
          <a:xfrm>
            <a:off x="10077450" y="359569"/>
            <a:ext cx="1752622" cy="493120"/>
            <a:chOff x="228240" y="2152440"/>
            <a:chExt cx="10101600" cy="2842200"/>
          </a:xfrm>
          <a:solidFill>
            <a:schemeClr val="bg1"/>
          </a:solidFill>
        </p:grpSpPr>
        <p:sp>
          <p:nvSpPr>
            <p:cNvPr id="21"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22"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23"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24"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25"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26"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27"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28"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29"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30"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31"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spTree>
    <p:extLst>
      <p:ext uri="{BB962C8B-B14F-4D97-AF65-F5344CB8AC3E}">
        <p14:creationId xmlns:p14="http://schemas.microsoft.com/office/powerpoint/2010/main" val="1182297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0800" indent="0">
              <a:lnSpc>
                <a:spcPts val="2700"/>
              </a:lnSpc>
              <a:buFont typeface="Arial" panose="020B0604020202020204" pitchFamily="34" charset="0"/>
              <a:buNone/>
              <a:tabLst/>
              <a:defRPr sz="2550"/>
            </a:lvl1pPr>
            <a:lvl2pPr marL="15875" indent="0">
              <a:lnSpc>
                <a:spcPts val="5100"/>
              </a:lnSpc>
              <a:buFont typeface="Arial" panose="020B0604020202020204" pitchFamily="34" charset="0"/>
              <a:buNone/>
              <a:tabLst/>
              <a:defRPr sz="4800"/>
            </a:lvl2pPr>
            <a:lvl3pPr marL="10800" indent="0">
              <a:lnSpc>
                <a:spcPts val="2700"/>
              </a:lnSpc>
              <a:buFont typeface="Arial" panose="020B0604020202020204" pitchFamily="34" charset="0"/>
              <a:buNone/>
              <a:tabLst/>
              <a:defRPr sz="2550"/>
            </a:lvl3pPr>
            <a:lvl4pPr marL="18000" indent="0">
              <a:lnSpc>
                <a:spcPts val="5100"/>
              </a:lnSpc>
              <a:buFont typeface="Arial" panose="020B0604020202020204" pitchFamily="34" charset="0"/>
              <a:buNone/>
              <a:tabLst/>
              <a:defRPr sz="4800"/>
            </a:lvl4pPr>
            <a:lvl5pPr marL="10800" indent="0">
              <a:lnSpc>
                <a:spcPts val="2700"/>
              </a:lnSpc>
              <a:buFont typeface="Arial" panose="020B0604020202020204" pitchFamily="34" charset="0"/>
              <a:buNone/>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103040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s">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Font typeface="Arial" panose="020B0604020202020204" pitchFamily="34" charset="0"/>
              <a:buChar char="•"/>
              <a:tabLst/>
              <a:defRPr sz="2550"/>
            </a:lvl1pPr>
            <a:lvl2pPr marL="358775" indent="-360000">
              <a:lnSpc>
                <a:spcPts val="5100"/>
              </a:lnSpc>
              <a:buFont typeface="Arial" panose="020B0604020202020204" pitchFamily="34" charset="0"/>
              <a:buChar char="•"/>
              <a:tabLst/>
              <a:defRPr sz="4800"/>
            </a:lvl2pPr>
            <a:lvl3pPr marL="360000" indent="-342000">
              <a:lnSpc>
                <a:spcPts val="2700"/>
              </a:lnSpc>
              <a:buFont typeface="Arial" panose="020B0604020202020204" pitchFamily="34" charset="0"/>
              <a:buChar char="•"/>
              <a:tabLst/>
              <a:defRPr sz="2550"/>
            </a:lvl3pPr>
            <a:lvl4pPr marL="358775" indent="-360000">
              <a:lnSpc>
                <a:spcPts val="5100"/>
              </a:lnSpc>
              <a:buFont typeface="Arial" panose="020B0604020202020204" pitchFamily="34" charset="0"/>
              <a:buChar char="•"/>
              <a:tabLst/>
              <a:defRPr sz="4800"/>
            </a:lvl4pPr>
            <a:lvl5pPr marL="360000" indent="-342000">
              <a:lnSpc>
                <a:spcPts val="2700"/>
              </a:lnSpc>
              <a:buFont typeface="Arial" panose="020B0604020202020204" pitchFamily="34" charset="0"/>
              <a:buChar char="•"/>
              <a:tabLst/>
              <a:defRPr sz="25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3"/>
          </a:xfrm>
          <a:prstGeom prst="rect">
            <a:avLst/>
          </a:prstGeom>
        </p:spPr>
      </p:pic>
    </p:spTree>
    <p:extLst>
      <p:ext uri="{BB962C8B-B14F-4D97-AF65-F5344CB8AC3E}">
        <p14:creationId xmlns:p14="http://schemas.microsoft.com/office/powerpoint/2010/main" val="3405100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13500" indent="0">
              <a:lnSpc>
                <a:spcPts val="2700"/>
              </a:lnSpc>
              <a:buFont typeface="Arial" panose="020B0604020202020204" pitchFamily="34" charset="0"/>
              <a:buNone/>
              <a:defRPr sz="2550">
                <a:solidFill>
                  <a:schemeClr val="bg1"/>
                </a:solidFill>
              </a:defRPr>
            </a:lvl1pPr>
            <a:lvl2pPr marL="13500" indent="0">
              <a:lnSpc>
                <a:spcPts val="5100"/>
              </a:lnSpc>
              <a:buFont typeface="Arial" panose="020B0604020202020204" pitchFamily="34" charset="0"/>
              <a:buNone/>
              <a:defRPr sz="4800">
                <a:solidFill>
                  <a:schemeClr val="bg1"/>
                </a:solidFill>
              </a:defRPr>
            </a:lvl2pPr>
            <a:lvl3pPr marL="13500" indent="0">
              <a:lnSpc>
                <a:spcPts val="2700"/>
              </a:lnSpc>
              <a:buFont typeface="Arial" panose="020B0604020202020204" pitchFamily="34" charset="0"/>
              <a:buNone/>
              <a:defRPr sz="2550">
                <a:solidFill>
                  <a:schemeClr val="bg1"/>
                </a:solidFill>
              </a:defRPr>
            </a:lvl3pPr>
            <a:lvl4pPr marL="13500" indent="0">
              <a:lnSpc>
                <a:spcPts val="5100"/>
              </a:lnSpc>
              <a:buFont typeface="Arial" panose="020B0604020202020204" pitchFamily="34" charset="0"/>
              <a:buNone/>
              <a:defRPr sz="4800">
                <a:solidFill>
                  <a:schemeClr val="bg1"/>
                </a:solidFill>
              </a:defRPr>
            </a:lvl4pPr>
            <a:lvl5pPr marL="13500" indent="0">
              <a:lnSpc>
                <a:spcPts val="2700"/>
              </a:lnSpc>
              <a:buFont typeface="Arial" panose="020B0604020202020204" pitchFamily="34" charset="0"/>
              <a:buNone/>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269725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Quotes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14" name="Text Placeholder 13">
            <a:extLst>
              <a:ext uri="{FF2B5EF4-FFF2-40B4-BE49-F238E27FC236}">
                <a16:creationId xmlns:a16="http://schemas.microsoft.com/office/drawing/2014/main" id="{84D27C4D-6128-C640-8C87-936D9CB8B7A3}"/>
              </a:ext>
            </a:extLst>
          </p:cNvPr>
          <p:cNvSpPr>
            <a:spLocks noGrp="1"/>
          </p:cNvSpPr>
          <p:nvPr>
            <p:ph type="body" sz="quarter" idx="14"/>
          </p:nvPr>
        </p:nvSpPr>
        <p:spPr>
          <a:xfrm>
            <a:off x="2123782" y="2430000"/>
            <a:ext cx="7944437" cy="2596865"/>
          </a:xfrm>
        </p:spPr>
        <p:txBody>
          <a:bodyPr anchor="ctr" anchorCtr="0">
            <a:spAutoFit/>
          </a:bodyPr>
          <a:lstStyle>
            <a:lvl1pPr marL="360000" indent="-342000">
              <a:lnSpc>
                <a:spcPts val="2700"/>
              </a:lnSpc>
              <a:buClrTx/>
              <a:buFont typeface="Arial" panose="020B0604020202020204" pitchFamily="34" charset="0"/>
              <a:buChar char="•"/>
              <a:tabLst/>
              <a:defRPr sz="2550">
                <a:solidFill>
                  <a:schemeClr val="bg1"/>
                </a:solidFill>
              </a:defRPr>
            </a:lvl1pPr>
            <a:lvl2pPr marL="358775" indent="-360000">
              <a:lnSpc>
                <a:spcPts val="5100"/>
              </a:lnSpc>
              <a:buClrTx/>
              <a:buFont typeface="Arial" panose="020B0604020202020204" pitchFamily="34" charset="0"/>
              <a:buChar char="•"/>
              <a:tabLst/>
              <a:defRPr sz="4800">
                <a:solidFill>
                  <a:schemeClr val="bg1"/>
                </a:solidFill>
              </a:defRPr>
            </a:lvl2pPr>
            <a:lvl3pPr marL="360000" indent="-342000">
              <a:lnSpc>
                <a:spcPts val="2700"/>
              </a:lnSpc>
              <a:buClrTx/>
              <a:buFont typeface="Arial" panose="020B0604020202020204" pitchFamily="34" charset="0"/>
              <a:buChar char="•"/>
              <a:tabLst/>
              <a:defRPr sz="2550">
                <a:solidFill>
                  <a:schemeClr val="bg1"/>
                </a:solidFill>
              </a:defRPr>
            </a:lvl3pPr>
            <a:lvl4pPr marL="358775" indent="-360000">
              <a:lnSpc>
                <a:spcPts val="5100"/>
              </a:lnSpc>
              <a:buClrTx/>
              <a:buFont typeface="Arial" panose="020B0604020202020204" pitchFamily="34" charset="0"/>
              <a:buChar char="•"/>
              <a:tabLst/>
              <a:defRPr sz="4800">
                <a:solidFill>
                  <a:schemeClr val="bg1"/>
                </a:solidFill>
              </a:defRPr>
            </a:lvl4pPr>
            <a:lvl5pPr marL="360000" indent="-342000">
              <a:lnSpc>
                <a:spcPts val="2700"/>
              </a:lnSpc>
              <a:buClrTx/>
              <a:buFont typeface="Arial" panose="020B0604020202020204" pitchFamily="34" charset="0"/>
              <a:buChar char="•"/>
              <a:tabLst/>
              <a:defRPr sz="25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3" y="360363"/>
            <a:ext cx="1745798" cy="492322"/>
          </a:xfrm>
          <a:prstGeom prst="rect">
            <a:avLst/>
          </a:prstGeom>
        </p:spPr>
      </p:pic>
    </p:spTree>
    <p:extLst>
      <p:ext uri="{BB962C8B-B14F-4D97-AF65-F5344CB8AC3E}">
        <p14:creationId xmlns:p14="http://schemas.microsoft.com/office/powerpoint/2010/main" val="3489896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Font typeface="Arial" panose="020B0604020202020204" pitchFamily="34" charset="0"/>
              <a:buNone/>
              <a:tabLst/>
              <a:defRPr/>
            </a:lvl1pPr>
            <a:lvl2pPr marL="10800" indent="0">
              <a:buFont typeface="Arial" panose="020B0604020202020204" pitchFamily="34" charset="0"/>
              <a:buNone/>
              <a:tabLst/>
              <a:defRPr/>
            </a:lvl2pPr>
            <a:lvl3pPr marL="10800" indent="0">
              <a:buFont typeface="Arial" panose="020B0604020202020204" pitchFamily="34" charset="0"/>
              <a:buNone/>
              <a:tabLst/>
              <a:defRPr/>
            </a:lvl3pPr>
            <a:lvl4pPr marL="10800" indent="0">
              <a:buFont typeface="Arial" panose="020B0604020202020204" pitchFamily="34" charset="0"/>
              <a:buNone/>
              <a:tabLst/>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1941680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1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Font typeface="Arial" panose="020B0604020202020204" pitchFamily="34" charset="0"/>
              <a:buChar char="•"/>
              <a:tabLst/>
              <a:defRPr/>
            </a:lvl1pPr>
            <a:lvl2pPr marL="133200" indent="-122400">
              <a:buFont typeface="Arial" panose="020B0604020202020204" pitchFamily="34" charset="0"/>
              <a:buChar char="•"/>
              <a:tabLst/>
              <a:defRPr/>
            </a:lvl2pPr>
            <a:lvl3pPr marL="133200" indent="-122400">
              <a:buFont typeface="Arial" panose="020B0604020202020204" pitchFamily="34" charset="0"/>
              <a:buChar char="•"/>
              <a:tabLst/>
              <a:defRPr/>
            </a:lvl3pPr>
            <a:lvl4pPr marL="133200" indent="-122400">
              <a:buFont typeface="Arial" panose="020B0604020202020204" pitchFamily="34" charset="0"/>
              <a:buChar char="•"/>
              <a:tabLst/>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2"/>
          </a:xfrm>
          <a:prstGeom prst="rect">
            <a:avLst/>
          </a:prstGeom>
        </p:spPr>
      </p:pic>
    </p:spTree>
    <p:extLst>
      <p:ext uri="{BB962C8B-B14F-4D97-AF65-F5344CB8AC3E}">
        <p14:creationId xmlns:p14="http://schemas.microsoft.com/office/powerpoint/2010/main" val="342277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0800" indent="0">
              <a:buClrTx/>
              <a:buFont typeface="Arial" panose="020B0604020202020204" pitchFamily="34" charset="0"/>
              <a:buNone/>
              <a:tabLst/>
              <a:defRPr>
                <a:solidFill>
                  <a:schemeClr val="bg1"/>
                </a:solidFill>
              </a:defRPr>
            </a:lvl1pPr>
            <a:lvl2pPr marL="10800" indent="0">
              <a:buClrTx/>
              <a:buFont typeface="Arial" panose="020B0604020202020204" pitchFamily="34" charset="0"/>
              <a:buNone/>
              <a:tabLst/>
              <a:defRPr>
                <a:solidFill>
                  <a:schemeClr val="bg1"/>
                </a:solidFill>
              </a:defRPr>
            </a:lvl2pPr>
            <a:lvl3pPr marL="10800" indent="0">
              <a:buClrTx/>
              <a:buFont typeface="Arial" panose="020B0604020202020204" pitchFamily="34" charset="0"/>
              <a:buNone/>
              <a:tabLst/>
              <a:defRPr>
                <a:solidFill>
                  <a:schemeClr val="bg1"/>
                </a:solidFill>
              </a:defRPr>
            </a:lvl3pPr>
            <a:lvl4pPr marL="10800" indent="0">
              <a:buClrTx/>
              <a:buFont typeface="Arial" panose="020B0604020202020204" pitchFamily="34" charset="0"/>
              <a:buNone/>
              <a:tabLst/>
              <a:defRPr>
                <a:solidFill>
                  <a:schemeClr val="bg1"/>
                </a:solidFill>
              </a:defRPr>
            </a:lvl4pPr>
            <a:lvl5pPr marL="10800" indent="0">
              <a:buClrTx/>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499290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2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2" spcCol="252000">
            <a:noAutofit/>
          </a:bodyPr>
          <a:lstStyle>
            <a:lvl1pPr marL="133200" indent="-122400">
              <a:buClrTx/>
              <a:buFont typeface="Arial" panose="020B0604020202020204" pitchFamily="34" charset="0"/>
              <a:buChar char="•"/>
              <a:tabLst/>
              <a:defRPr>
                <a:solidFill>
                  <a:schemeClr val="bg1"/>
                </a:solidFill>
              </a:defRPr>
            </a:lvl1pPr>
            <a:lvl2pPr marL="133200" indent="-122400">
              <a:buClrTx/>
              <a:buFont typeface="Arial" panose="020B0604020202020204" pitchFamily="34" charset="0"/>
              <a:buChar char="•"/>
              <a:tabLst/>
              <a:defRPr>
                <a:solidFill>
                  <a:schemeClr val="bg1"/>
                </a:solidFill>
              </a:defRPr>
            </a:lvl2pPr>
            <a:lvl3pPr marL="133200" indent="-122400">
              <a:buClrTx/>
              <a:buFont typeface="Arial" panose="020B0604020202020204" pitchFamily="34" charset="0"/>
              <a:buChar char="•"/>
              <a:tabLst/>
              <a:defRPr>
                <a:solidFill>
                  <a:schemeClr val="bg1"/>
                </a:solidFill>
              </a:defRPr>
            </a:lvl3pPr>
            <a:lvl4pPr marL="133200" indent="-122400">
              <a:buClrTx/>
              <a:buFont typeface="Arial" panose="020B0604020202020204" pitchFamily="34" charset="0"/>
              <a:buChar char="•"/>
              <a:tabLst/>
              <a:defRPr>
                <a:solidFill>
                  <a:schemeClr val="bg1"/>
                </a:solidFill>
              </a:defRPr>
            </a:lvl4pPr>
            <a:lvl5pPr marL="133200" indent="-122400">
              <a:buClrTx/>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5" y="360363"/>
            <a:ext cx="1745794" cy="492321"/>
          </a:xfrm>
          <a:prstGeom prst="rect">
            <a:avLst/>
          </a:prstGeom>
        </p:spPr>
      </p:pic>
    </p:spTree>
    <p:extLst>
      <p:ext uri="{BB962C8B-B14F-4D97-AF65-F5344CB8AC3E}">
        <p14:creationId xmlns:p14="http://schemas.microsoft.com/office/powerpoint/2010/main" val="194019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Font typeface="Arial" panose="020B0604020202020204" pitchFamily="34" charset="0"/>
              <a:buNone/>
              <a:tabLst/>
              <a:defRPr/>
            </a:lvl1pPr>
            <a:lvl2pPr marL="10800" indent="0">
              <a:lnSpc>
                <a:spcPts val="1500"/>
              </a:lnSpc>
              <a:buFont typeface="Arial" panose="020B0604020202020204" pitchFamily="34" charset="0"/>
              <a:buNone/>
              <a:tabLst/>
              <a:defRPr sz="1350" b="0" i="0">
                <a:latin typeface="Nunito Sans" pitchFamily="2" charset="77"/>
              </a:defRPr>
            </a:lvl2pPr>
            <a:lvl3pPr marL="10800" indent="0">
              <a:lnSpc>
                <a:spcPts val="1500"/>
              </a:lnSpc>
              <a:buFont typeface="Arial" panose="020B0604020202020204" pitchFamily="34" charset="0"/>
              <a:buNone/>
              <a:tabLst/>
              <a:defRPr sz="1350"/>
            </a:lvl3pPr>
            <a:lvl4pPr marL="10800" indent="0">
              <a:buFont typeface="Arial" panose="020B0604020202020204" pitchFamily="34" charset="0"/>
              <a:buNone/>
              <a:tabLst/>
              <a:defRPr b="1" i="0">
                <a:latin typeface="Nunito Sans" pitchFamily="2" charset="77"/>
              </a:defRPr>
            </a:lvl4pPr>
            <a:lvl5pPr marL="10800" indent="0">
              <a:buFont typeface="Arial" panose="020B0604020202020204" pitchFamily="34" charse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7078382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Font typeface="Arial" panose="020B0604020202020204" pitchFamily="34" charset="0"/>
              <a:buChar char="•"/>
              <a:tabLst/>
              <a:defRPr/>
            </a:lvl1pPr>
            <a:lvl2pPr marL="133200" indent="-122400">
              <a:lnSpc>
                <a:spcPts val="1500"/>
              </a:lnSpc>
              <a:buFont typeface="Arial" panose="020B0604020202020204" pitchFamily="34" charset="0"/>
              <a:buChar char="•"/>
              <a:tabLst/>
              <a:defRPr sz="1350" b="0" i="0">
                <a:latin typeface="Nunito Sans" pitchFamily="2" charset="77"/>
              </a:defRPr>
            </a:lvl2pPr>
            <a:lvl3pPr marL="133200" indent="-122400">
              <a:lnSpc>
                <a:spcPts val="1500"/>
              </a:lnSpc>
              <a:buFont typeface="Arial" panose="020B0604020202020204" pitchFamily="34" charset="0"/>
              <a:buChar char="•"/>
              <a:tabLst/>
              <a:defRPr sz="1350"/>
            </a:lvl3pPr>
            <a:lvl4pPr marL="133200" indent="-122400">
              <a:buFont typeface="Arial" panose="020B0604020202020204" pitchFamily="34" charset="0"/>
              <a:buChar char="•"/>
              <a:tabLst/>
              <a:defRPr b="1" i="0">
                <a:latin typeface="Nunito Sans" pitchFamily="2" charset="77"/>
              </a:defRPr>
            </a:lvl4pPr>
            <a:lvl5pPr marL="133200" indent="-122400">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spTree>
    <p:extLst>
      <p:ext uri="{BB962C8B-B14F-4D97-AF65-F5344CB8AC3E}">
        <p14:creationId xmlns:p14="http://schemas.microsoft.com/office/powerpoint/2010/main" val="168545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grpSp>
        <p:nvGrpSpPr>
          <p:cNvPr id="41" name="Group 40"/>
          <p:cNvGrpSpPr/>
          <p:nvPr userDrawn="1"/>
        </p:nvGrpSpPr>
        <p:grpSpPr>
          <a:xfrm>
            <a:off x="10077450" y="359569"/>
            <a:ext cx="1752622" cy="493120"/>
            <a:chOff x="228240" y="2152440"/>
            <a:chExt cx="10101600" cy="2842200"/>
          </a:xfrm>
          <a:solidFill>
            <a:schemeClr val="bg1"/>
          </a:solidFill>
        </p:grpSpPr>
        <p:sp>
          <p:nvSpPr>
            <p:cNvPr id="42" name="Freeform 1"/>
            <p:cNvSpPr/>
            <p:nvPr/>
          </p:nvSpPr>
          <p:spPr>
            <a:xfrm>
              <a:off x="228240" y="3147480"/>
              <a:ext cx="1115280" cy="1442880"/>
            </a:xfrm>
            <a:custGeom>
              <a:avLst/>
              <a:gdLst/>
              <a:ahLst/>
              <a:cxnLst/>
              <a:rect l="0" t="0" r="r" b="b"/>
              <a:pathLst>
                <a:path w="3098" h="4008">
                  <a:moveTo>
                    <a:pt x="0" y="3369"/>
                  </a:moveTo>
                  <a:lnTo>
                    <a:pt x="0" y="3369"/>
                  </a:lnTo>
                  <a:cubicBezTo>
                    <a:pt x="516" y="2762"/>
                    <a:pt x="516" y="2762"/>
                    <a:pt x="516" y="2762"/>
                  </a:cubicBezTo>
                  <a:cubicBezTo>
                    <a:pt x="880" y="3065"/>
                    <a:pt x="1245" y="3248"/>
                    <a:pt x="1670" y="3248"/>
                  </a:cubicBezTo>
                  <a:cubicBezTo>
                    <a:pt x="2035" y="3248"/>
                    <a:pt x="2247" y="3096"/>
                    <a:pt x="2247" y="2883"/>
                  </a:cubicBezTo>
                  <a:cubicBezTo>
                    <a:pt x="2247" y="2853"/>
                    <a:pt x="2247" y="2853"/>
                    <a:pt x="2247" y="2853"/>
                  </a:cubicBezTo>
                  <a:cubicBezTo>
                    <a:pt x="2247" y="2641"/>
                    <a:pt x="2095" y="2549"/>
                    <a:pt x="1458" y="2367"/>
                  </a:cubicBezTo>
                  <a:cubicBezTo>
                    <a:pt x="668" y="2155"/>
                    <a:pt x="152" y="1942"/>
                    <a:pt x="152" y="1184"/>
                  </a:cubicBezTo>
                  <a:cubicBezTo>
                    <a:pt x="152" y="1154"/>
                    <a:pt x="152" y="1154"/>
                    <a:pt x="152" y="1154"/>
                  </a:cubicBezTo>
                  <a:cubicBezTo>
                    <a:pt x="152" y="455"/>
                    <a:pt x="729" y="0"/>
                    <a:pt x="1518" y="0"/>
                  </a:cubicBezTo>
                  <a:cubicBezTo>
                    <a:pt x="2095" y="0"/>
                    <a:pt x="2581" y="182"/>
                    <a:pt x="2976" y="485"/>
                  </a:cubicBezTo>
                  <a:cubicBezTo>
                    <a:pt x="2521" y="1123"/>
                    <a:pt x="2521" y="1123"/>
                    <a:pt x="2521" y="1123"/>
                  </a:cubicBezTo>
                  <a:cubicBezTo>
                    <a:pt x="2187" y="911"/>
                    <a:pt x="1852" y="758"/>
                    <a:pt x="1518" y="758"/>
                  </a:cubicBezTo>
                  <a:cubicBezTo>
                    <a:pt x="1185" y="758"/>
                    <a:pt x="1002" y="911"/>
                    <a:pt x="1002" y="1093"/>
                  </a:cubicBezTo>
                  <a:lnTo>
                    <a:pt x="1002" y="1093"/>
                  </a:lnTo>
                  <a:cubicBezTo>
                    <a:pt x="1002" y="1365"/>
                    <a:pt x="1185" y="1426"/>
                    <a:pt x="1852" y="1608"/>
                  </a:cubicBezTo>
                  <a:cubicBezTo>
                    <a:pt x="2642" y="1820"/>
                    <a:pt x="3097" y="2093"/>
                    <a:pt x="3097" y="2792"/>
                  </a:cubicBezTo>
                  <a:lnTo>
                    <a:pt x="3097" y="2792"/>
                  </a:lnTo>
                  <a:cubicBezTo>
                    <a:pt x="3097" y="3551"/>
                    <a:pt x="2490" y="4007"/>
                    <a:pt x="1670" y="4007"/>
                  </a:cubicBezTo>
                  <a:cubicBezTo>
                    <a:pt x="1063" y="4007"/>
                    <a:pt x="486" y="3794"/>
                    <a:pt x="0" y="3369"/>
                  </a:cubicBezTo>
                </a:path>
              </a:pathLst>
            </a:custGeom>
            <a:grpFill/>
            <a:ln>
              <a:noFill/>
            </a:ln>
          </p:spPr>
        </p:sp>
        <p:sp>
          <p:nvSpPr>
            <p:cNvPr id="43" name="Freeform 2"/>
            <p:cNvSpPr/>
            <p:nvPr/>
          </p:nvSpPr>
          <p:spPr>
            <a:xfrm>
              <a:off x="1452600" y="3475440"/>
              <a:ext cx="995400" cy="1114920"/>
            </a:xfrm>
            <a:custGeom>
              <a:avLst/>
              <a:gdLst/>
              <a:ahLst/>
              <a:cxnLst/>
              <a:rect l="0" t="0" r="r" b="b"/>
              <a:pathLst>
                <a:path w="2765" h="3097">
                  <a:moveTo>
                    <a:pt x="0" y="1547"/>
                  </a:moveTo>
                  <a:lnTo>
                    <a:pt x="0" y="1547"/>
                  </a:lnTo>
                  <a:lnTo>
                    <a:pt x="0" y="1547"/>
                  </a:lnTo>
                  <a:cubicBezTo>
                    <a:pt x="0" y="697"/>
                    <a:pt x="668" y="0"/>
                    <a:pt x="1579" y="0"/>
                  </a:cubicBezTo>
                  <a:cubicBezTo>
                    <a:pt x="2126" y="0"/>
                    <a:pt x="2490" y="182"/>
                    <a:pt x="2764" y="485"/>
                  </a:cubicBezTo>
                  <a:cubicBezTo>
                    <a:pt x="2247" y="1061"/>
                    <a:pt x="2247" y="1061"/>
                    <a:pt x="2247" y="1061"/>
                  </a:cubicBezTo>
                  <a:cubicBezTo>
                    <a:pt x="2065" y="849"/>
                    <a:pt x="1852" y="728"/>
                    <a:pt x="1579" y="728"/>
                  </a:cubicBezTo>
                  <a:cubicBezTo>
                    <a:pt x="1154" y="728"/>
                    <a:pt x="851" y="1092"/>
                    <a:pt x="851" y="1547"/>
                  </a:cubicBezTo>
                  <a:lnTo>
                    <a:pt x="851" y="1547"/>
                  </a:lnTo>
                  <a:cubicBezTo>
                    <a:pt x="851" y="2003"/>
                    <a:pt x="1124" y="2367"/>
                    <a:pt x="1610" y="2367"/>
                  </a:cubicBezTo>
                  <a:cubicBezTo>
                    <a:pt x="1883" y="2367"/>
                    <a:pt x="2065" y="2246"/>
                    <a:pt x="2278" y="2064"/>
                  </a:cubicBezTo>
                  <a:cubicBezTo>
                    <a:pt x="2764" y="2550"/>
                    <a:pt x="2764" y="2550"/>
                    <a:pt x="2764" y="2550"/>
                  </a:cubicBezTo>
                  <a:cubicBezTo>
                    <a:pt x="2490" y="2883"/>
                    <a:pt x="2157" y="3096"/>
                    <a:pt x="1549" y="3096"/>
                  </a:cubicBezTo>
                  <a:cubicBezTo>
                    <a:pt x="668" y="3096"/>
                    <a:pt x="0" y="2397"/>
                    <a:pt x="0" y="1547"/>
                  </a:cubicBezTo>
                </a:path>
              </a:pathLst>
            </a:custGeom>
            <a:grpFill/>
            <a:ln>
              <a:noFill/>
            </a:ln>
          </p:spPr>
        </p:sp>
        <p:sp>
          <p:nvSpPr>
            <p:cNvPr id="44" name="Freeform 3"/>
            <p:cNvSpPr/>
            <p:nvPr/>
          </p:nvSpPr>
          <p:spPr>
            <a:xfrm>
              <a:off x="2513160" y="3475440"/>
              <a:ext cx="1159200" cy="1114920"/>
            </a:xfrm>
            <a:custGeom>
              <a:avLst/>
              <a:gdLst/>
              <a:ahLst/>
              <a:cxnLst/>
              <a:rect l="0" t="0" r="r" b="b"/>
              <a:pathLst>
                <a:path w="3220" h="3097">
                  <a:moveTo>
                    <a:pt x="2399" y="1547"/>
                  </a:moveTo>
                  <a:lnTo>
                    <a:pt x="2399" y="1547"/>
                  </a:lnTo>
                  <a:lnTo>
                    <a:pt x="2399" y="1547"/>
                  </a:lnTo>
                  <a:cubicBezTo>
                    <a:pt x="2399" y="1122"/>
                    <a:pt x="2065" y="728"/>
                    <a:pt x="1609" y="728"/>
                  </a:cubicBezTo>
                  <a:cubicBezTo>
                    <a:pt x="1123" y="728"/>
                    <a:pt x="820" y="1092"/>
                    <a:pt x="820" y="1547"/>
                  </a:cubicBezTo>
                  <a:lnTo>
                    <a:pt x="820" y="1547"/>
                  </a:lnTo>
                  <a:cubicBezTo>
                    <a:pt x="820" y="1972"/>
                    <a:pt x="1154" y="2367"/>
                    <a:pt x="1609" y="2367"/>
                  </a:cubicBezTo>
                  <a:cubicBezTo>
                    <a:pt x="2095" y="2367"/>
                    <a:pt x="2399" y="2003"/>
                    <a:pt x="2399" y="1547"/>
                  </a:cubicBezTo>
                  <a:moveTo>
                    <a:pt x="0" y="1547"/>
                  </a:moveTo>
                  <a:lnTo>
                    <a:pt x="0" y="1547"/>
                  </a:lnTo>
                  <a:lnTo>
                    <a:pt x="0" y="1547"/>
                  </a:lnTo>
                  <a:cubicBezTo>
                    <a:pt x="0" y="697"/>
                    <a:pt x="698" y="0"/>
                    <a:pt x="1609" y="0"/>
                  </a:cubicBezTo>
                  <a:cubicBezTo>
                    <a:pt x="2551" y="0"/>
                    <a:pt x="3219" y="667"/>
                    <a:pt x="3219" y="1547"/>
                  </a:cubicBezTo>
                  <a:lnTo>
                    <a:pt x="3219" y="1547"/>
                  </a:lnTo>
                  <a:cubicBezTo>
                    <a:pt x="3219" y="2397"/>
                    <a:pt x="2521" y="3096"/>
                    <a:pt x="1609" y="3096"/>
                  </a:cubicBezTo>
                  <a:cubicBezTo>
                    <a:pt x="668" y="3096"/>
                    <a:pt x="0" y="2428"/>
                    <a:pt x="0" y="1547"/>
                  </a:cubicBezTo>
                </a:path>
              </a:pathLst>
            </a:custGeom>
            <a:grpFill/>
            <a:ln>
              <a:noFill/>
            </a:ln>
          </p:spPr>
        </p:sp>
        <p:sp>
          <p:nvSpPr>
            <p:cNvPr id="45" name="Freeform 4"/>
            <p:cNvSpPr/>
            <p:nvPr/>
          </p:nvSpPr>
          <p:spPr>
            <a:xfrm>
              <a:off x="3792240" y="3497040"/>
              <a:ext cx="984240" cy="1093320"/>
            </a:xfrm>
            <a:custGeom>
              <a:avLst/>
              <a:gdLst/>
              <a:ahLst/>
              <a:cxnLst/>
              <a:rect l="0" t="0" r="r" b="b"/>
              <a:pathLst>
                <a:path w="2734" h="3037">
                  <a:moveTo>
                    <a:pt x="0" y="1912"/>
                  </a:moveTo>
                  <a:lnTo>
                    <a:pt x="0" y="1912"/>
                  </a:lnTo>
                  <a:cubicBezTo>
                    <a:pt x="0" y="0"/>
                    <a:pt x="0" y="0"/>
                    <a:pt x="0" y="0"/>
                  </a:cubicBezTo>
                  <a:cubicBezTo>
                    <a:pt x="850" y="0"/>
                    <a:pt x="850" y="0"/>
                    <a:pt x="850" y="0"/>
                  </a:cubicBezTo>
                  <a:cubicBezTo>
                    <a:pt x="850" y="1639"/>
                    <a:pt x="850" y="1639"/>
                    <a:pt x="850" y="1639"/>
                  </a:cubicBezTo>
                  <a:cubicBezTo>
                    <a:pt x="850" y="2064"/>
                    <a:pt x="1033" y="2247"/>
                    <a:pt x="1367" y="2247"/>
                  </a:cubicBezTo>
                  <a:cubicBezTo>
                    <a:pt x="1670" y="2247"/>
                    <a:pt x="1883" y="2064"/>
                    <a:pt x="1883" y="1639"/>
                  </a:cubicBezTo>
                  <a:cubicBezTo>
                    <a:pt x="1883" y="0"/>
                    <a:pt x="1883" y="0"/>
                    <a:pt x="1883" y="0"/>
                  </a:cubicBezTo>
                  <a:cubicBezTo>
                    <a:pt x="2733" y="0"/>
                    <a:pt x="2733" y="0"/>
                    <a:pt x="2733" y="0"/>
                  </a:cubicBezTo>
                  <a:cubicBezTo>
                    <a:pt x="2733" y="2976"/>
                    <a:pt x="2733" y="2976"/>
                    <a:pt x="2733" y="2976"/>
                  </a:cubicBezTo>
                  <a:cubicBezTo>
                    <a:pt x="1883" y="2976"/>
                    <a:pt x="1883" y="2976"/>
                    <a:pt x="1883" y="2976"/>
                  </a:cubicBezTo>
                  <a:cubicBezTo>
                    <a:pt x="1883" y="2550"/>
                    <a:pt x="1883" y="2550"/>
                    <a:pt x="1883" y="2550"/>
                  </a:cubicBezTo>
                  <a:cubicBezTo>
                    <a:pt x="1700" y="2793"/>
                    <a:pt x="1427" y="3036"/>
                    <a:pt x="1002" y="3036"/>
                  </a:cubicBezTo>
                  <a:cubicBezTo>
                    <a:pt x="364" y="3036"/>
                    <a:pt x="0" y="2611"/>
                    <a:pt x="0" y="1912"/>
                  </a:cubicBezTo>
                </a:path>
              </a:pathLst>
            </a:custGeom>
            <a:grpFill/>
            <a:ln>
              <a:noFill/>
            </a:ln>
          </p:spPr>
        </p:sp>
        <p:sp>
          <p:nvSpPr>
            <p:cNvPr id="46" name="Freeform 5"/>
            <p:cNvSpPr/>
            <p:nvPr/>
          </p:nvSpPr>
          <p:spPr>
            <a:xfrm>
              <a:off x="4951080" y="3223800"/>
              <a:ext cx="557640" cy="1355760"/>
            </a:xfrm>
            <a:custGeom>
              <a:avLst/>
              <a:gdLst/>
              <a:ahLst/>
              <a:cxnLst/>
              <a:rect l="0" t="0" r="r" b="b"/>
              <a:pathLst>
                <a:path w="1549" h="3766">
                  <a:moveTo>
                    <a:pt x="0" y="2884"/>
                  </a:moveTo>
                  <a:lnTo>
                    <a:pt x="0" y="2884"/>
                  </a:lnTo>
                  <a:cubicBezTo>
                    <a:pt x="0" y="0"/>
                    <a:pt x="0" y="0"/>
                    <a:pt x="0" y="0"/>
                  </a:cubicBezTo>
                  <a:cubicBezTo>
                    <a:pt x="850" y="0"/>
                    <a:pt x="850" y="0"/>
                    <a:pt x="850" y="0"/>
                  </a:cubicBezTo>
                  <a:cubicBezTo>
                    <a:pt x="850" y="759"/>
                    <a:pt x="850" y="759"/>
                    <a:pt x="850" y="759"/>
                  </a:cubicBezTo>
                  <a:cubicBezTo>
                    <a:pt x="1548" y="759"/>
                    <a:pt x="1548" y="759"/>
                    <a:pt x="1548" y="759"/>
                  </a:cubicBezTo>
                  <a:cubicBezTo>
                    <a:pt x="1548" y="1487"/>
                    <a:pt x="1548" y="1487"/>
                    <a:pt x="1548" y="1487"/>
                  </a:cubicBezTo>
                  <a:cubicBezTo>
                    <a:pt x="850" y="1487"/>
                    <a:pt x="850" y="1487"/>
                    <a:pt x="850" y="1487"/>
                  </a:cubicBezTo>
                  <a:cubicBezTo>
                    <a:pt x="850" y="2732"/>
                    <a:pt x="850" y="2732"/>
                    <a:pt x="850" y="2732"/>
                  </a:cubicBezTo>
                  <a:cubicBezTo>
                    <a:pt x="850" y="2945"/>
                    <a:pt x="941" y="3036"/>
                    <a:pt x="1122" y="3036"/>
                  </a:cubicBezTo>
                  <a:cubicBezTo>
                    <a:pt x="1274" y="3036"/>
                    <a:pt x="1396" y="3006"/>
                    <a:pt x="1517" y="2914"/>
                  </a:cubicBezTo>
                  <a:cubicBezTo>
                    <a:pt x="1517" y="3613"/>
                    <a:pt x="1517" y="3613"/>
                    <a:pt x="1517" y="3613"/>
                  </a:cubicBezTo>
                  <a:cubicBezTo>
                    <a:pt x="1365" y="3703"/>
                    <a:pt x="1153" y="3765"/>
                    <a:pt x="881" y="3765"/>
                  </a:cubicBezTo>
                  <a:cubicBezTo>
                    <a:pt x="334" y="3765"/>
                    <a:pt x="0" y="3582"/>
                    <a:pt x="0" y="2884"/>
                  </a:cubicBezTo>
                </a:path>
              </a:pathLst>
            </a:custGeom>
            <a:grpFill/>
            <a:ln>
              <a:noFill/>
            </a:ln>
          </p:spPr>
        </p:sp>
        <p:sp>
          <p:nvSpPr>
            <p:cNvPr id="47" name="Freeform 6"/>
            <p:cNvSpPr/>
            <p:nvPr/>
          </p:nvSpPr>
          <p:spPr>
            <a:xfrm>
              <a:off x="5639760" y="3475440"/>
              <a:ext cx="874800" cy="1114920"/>
            </a:xfrm>
            <a:custGeom>
              <a:avLst/>
              <a:gdLst/>
              <a:ahLst/>
              <a:cxnLst/>
              <a:rect l="0" t="0" r="r" b="b"/>
              <a:pathLst>
                <a:path w="2430" h="3097">
                  <a:moveTo>
                    <a:pt x="0" y="2640"/>
                  </a:moveTo>
                  <a:lnTo>
                    <a:pt x="0" y="2640"/>
                  </a:lnTo>
                  <a:cubicBezTo>
                    <a:pt x="364" y="2094"/>
                    <a:pt x="364" y="2094"/>
                    <a:pt x="364" y="2094"/>
                  </a:cubicBezTo>
                  <a:cubicBezTo>
                    <a:pt x="697" y="2307"/>
                    <a:pt x="1032" y="2428"/>
                    <a:pt x="1305" y="2428"/>
                  </a:cubicBezTo>
                  <a:cubicBezTo>
                    <a:pt x="1548" y="2428"/>
                    <a:pt x="1669" y="2337"/>
                    <a:pt x="1669" y="2215"/>
                  </a:cubicBezTo>
                  <a:lnTo>
                    <a:pt x="1669" y="2215"/>
                  </a:lnTo>
                  <a:cubicBezTo>
                    <a:pt x="1669" y="2033"/>
                    <a:pt x="1366" y="1972"/>
                    <a:pt x="1032" y="1851"/>
                  </a:cubicBezTo>
                  <a:cubicBezTo>
                    <a:pt x="637" y="1730"/>
                    <a:pt x="151" y="1547"/>
                    <a:pt x="151" y="971"/>
                  </a:cubicBezTo>
                  <a:cubicBezTo>
                    <a:pt x="151" y="940"/>
                    <a:pt x="151" y="940"/>
                    <a:pt x="151" y="940"/>
                  </a:cubicBezTo>
                  <a:cubicBezTo>
                    <a:pt x="151" y="332"/>
                    <a:pt x="637" y="0"/>
                    <a:pt x="1244" y="0"/>
                  </a:cubicBezTo>
                  <a:cubicBezTo>
                    <a:pt x="1609" y="0"/>
                    <a:pt x="2033" y="121"/>
                    <a:pt x="2368" y="363"/>
                  </a:cubicBezTo>
                  <a:cubicBezTo>
                    <a:pt x="2033" y="940"/>
                    <a:pt x="2033" y="940"/>
                    <a:pt x="2033" y="940"/>
                  </a:cubicBezTo>
                  <a:cubicBezTo>
                    <a:pt x="1730" y="758"/>
                    <a:pt x="1457" y="667"/>
                    <a:pt x="1214" y="667"/>
                  </a:cubicBezTo>
                  <a:cubicBezTo>
                    <a:pt x="1032" y="667"/>
                    <a:pt x="910" y="758"/>
                    <a:pt x="910" y="849"/>
                  </a:cubicBezTo>
                  <a:cubicBezTo>
                    <a:pt x="910" y="879"/>
                    <a:pt x="910" y="879"/>
                    <a:pt x="910" y="879"/>
                  </a:cubicBezTo>
                  <a:cubicBezTo>
                    <a:pt x="910" y="1031"/>
                    <a:pt x="1183" y="1122"/>
                    <a:pt x="1517" y="1244"/>
                  </a:cubicBezTo>
                  <a:cubicBezTo>
                    <a:pt x="1943" y="1365"/>
                    <a:pt x="2429" y="1578"/>
                    <a:pt x="2429" y="2124"/>
                  </a:cubicBezTo>
                  <a:lnTo>
                    <a:pt x="2429" y="2124"/>
                  </a:lnTo>
                  <a:cubicBezTo>
                    <a:pt x="2429" y="2793"/>
                    <a:pt x="1912" y="3096"/>
                    <a:pt x="1275" y="3096"/>
                  </a:cubicBezTo>
                  <a:cubicBezTo>
                    <a:pt x="850" y="3096"/>
                    <a:pt x="394" y="2944"/>
                    <a:pt x="0" y="2640"/>
                  </a:cubicBezTo>
                </a:path>
              </a:pathLst>
            </a:custGeom>
            <a:grpFill/>
            <a:ln>
              <a:noFill/>
            </a:ln>
          </p:spPr>
        </p:sp>
        <p:sp>
          <p:nvSpPr>
            <p:cNvPr id="48" name="Freeform 7"/>
            <p:cNvSpPr/>
            <p:nvPr/>
          </p:nvSpPr>
          <p:spPr>
            <a:xfrm>
              <a:off x="8317800" y="4250880"/>
              <a:ext cx="864360" cy="743760"/>
            </a:xfrm>
            <a:custGeom>
              <a:avLst/>
              <a:gdLst/>
              <a:ahLst/>
              <a:cxnLst/>
              <a:rect l="0" t="0" r="r" b="b"/>
              <a:pathLst>
                <a:path w="2401" h="2066">
                  <a:moveTo>
                    <a:pt x="1914" y="912"/>
                  </a:moveTo>
                  <a:lnTo>
                    <a:pt x="1914" y="912"/>
                  </a:lnTo>
                  <a:cubicBezTo>
                    <a:pt x="1883" y="942"/>
                    <a:pt x="1883" y="942"/>
                    <a:pt x="1883" y="942"/>
                  </a:cubicBezTo>
                  <a:cubicBezTo>
                    <a:pt x="1731" y="1185"/>
                    <a:pt x="1458" y="1428"/>
                    <a:pt x="1185" y="1579"/>
                  </a:cubicBezTo>
                  <a:cubicBezTo>
                    <a:pt x="911" y="1428"/>
                    <a:pt x="638" y="1185"/>
                    <a:pt x="486" y="912"/>
                  </a:cubicBezTo>
                  <a:cubicBezTo>
                    <a:pt x="729" y="547"/>
                    <a:pt x="821" y="213"/>
                    <a:pt x="851" y="0"/>
                  </a:cubicBezTo>
                  <a:cubicBezTo>
                    <a:pt x="425" y="0"/>
                    <a:pt x="425" y="0"/>
                    <a:pt x="425" y="0"/>
                  </a:cubicBezTo>
                  <a:cubicBezTo>
                    <a:pt x="365" y="274"/>
                    <a:pt x="243" y="547"/>
                    <a:pt x="61" y="790"/>
                  </a:cubicBezTo>
                  <a:cubicBezTo>
                    <a:pt x="0" y="882"/>
                    <a:pt x="0" y="882"/>
                    <a:pt x="0" y="882"/>
                  </a:cubicBezTo>
                  <a:cubicBezTo>
                    <a:pt x="31" y="1003"/>
                    <a:pt x="31" y="1003"/>
                    <a:pt x="31" y="1003"/>
                  </a:cubicBezTo>
                  <a:cubicBezTo>
                    <a:pt x="243" y="1397"/>
                    <a:pt x="668" y="1822"/>
                    <a:pt x="1124" y="2005"/>
                  </a:cubicBezTo>
                  <a:cubicBezTo>
                    <a:pt x="1185" y="2065"/>
                    <a:pt x="1185" y="2065"/>
                    <a:pt x="1185" y="2065"/>
                  </a:cubicBezTo>
                  <a:cubicBezTo>
                    <a:pt x="1275" y="2005"/>
                    <a:pt x="1275" y="2005"/>
                    <a:pt x="1275" y="2005"/>
                  </a:cubicBezTo>
                  <a:cubicBezTo>
                    <a:pt x="1671" y="1853"/>
                    <a:pt x="2035" y="1519"/>
                    <a:pt x="2247" y="1185"/>
                  </a:cubicBezTo>
                  <a:cubicBezTo>
                    <a:pt x="2278" y="1124"/>
                    <a:pt x="2339" y="1063"/>
                    <a:pt x="2339" y="1003"/>
                  </a:cubicBezTo>
                  <a:cubicBezTo>
                    <a:pt x="2400" y="882"/>
                    <a:pt x="2400" y="882"/>
                    <a:pt x="2400" y="882"/>
                  </a:cubicBezTo>
                  <a:cubicBezTo>
                    <a:pt x="2339" y="790"/>
                    <a:pt x="2339" y="790"/>
                    <a:pt x="2339" y="790"/>
                  </a:cubicBezTo>
                  <a:cubicBezTo>
                    <a:pt x="2126" y="486"/>
                    <a:pt x="2035" y="183"/>
                    <a:pt x="1974" y="0"/>
                  </a:cubicBezTo>
                  <a:cubicBezTo>
                    <a:pt x="1550" y="0"/>
                    <a:pt x="1550" y="0"/>
                    <a:pt x="1550" y="0"/>
                  </a:cubicBezTo>
                  <a:cubicBezTo>
                    <a:pt x="1580" y="213"/>
                    <a:pt x="1671" y="547"/>
                    <a:pt x="1914" y="912"/>
                  </a:cubicBezTo>
                </a:path>
              </a:pathLst>
            </a:custGeom>
            <a:grpFill/>
            <a:ln>
              <a:noFill/>
            </a:ln>
          </p:spPr>
        </p:sp>
        <p:sp>
          <p:nvSpPr>
            <p:cNvPr id="49" name="Freeform 8"/>
            <p:cNvSpPr/>
            <p:nvPr/>
          </p:nvSpPr>
          <p:spPr>
            <a:xfrm>
              <a:off x="8197560" y="2152440"/>
              <a:ext cx="1104480" cy="1661760"/>
            </a:xfrm>
            <a:custGeom>
              <a:avLst/>
              <a:gdLst/>
              <a:ahLst/>
              <a:cxnLst/>
              <a:rect l="0" t="0" r="r" b="b"/>
              <a:pathLst>
                <a:path w="3068" h="4616">
                  <a:moveTo>
                    <a:pt x="790" y="3279"/>
                  </a:moveTo>
                  <a:lnTo>
                    <a:pt x="790" y="3279"/>
                  </a:lnTo>
                  <a:cubicBezTo>
                    <a:pt x="608" y="2885"/>
                    <a:pt x="426" y="2521"/>
                    <a:pt x="426" y="2156"/>
                  </a:cubicBezTo>
                  <a:cubicBezTo>
                    <a:pt x="456" y="1732"/>
                    <a:pt x="669" y="1306"/>
                    <a:pt x="1093" y="1003"/>
                  </a:cubicBezTo>
                  <a:cubicBezTo>
                    <a:pt x="1155" y="942"/>
                    <a:pt x="1367" y="790"/>
                    <a:pt x="1519" y="638"/>
                  </a:cubicBezTo>
                  <a:cubicBezTo>
                    <a:pt x="1701" y="790"/>
                    <a:pt x="1914" y="942"/>
                    <a:pt x="1974" y="1003"/>
                  </a:cubicBezTo>
                  <a:cubicBezTo>
                    <a:pt x="2369" y="1306"/>
                    <a:pt x="2612" y="1732"/>
                    <a:pt x="2612" y="2156"/>
                  </a:cubicBezTo>
                  <a:cubicBezTo>
                    <a:pt x="2642" y="2521"/>
                    <a:pt x="2460" y="2885"/>
                    <a:pt x="2278" y="3279"/>
                  </a:cubicBezTo>
                  <a:cubicBezTo>
                    <a:pt x="2126" y="3675"/>
                    <a:pt x="1914" y="4129"/>
                    <a:pt x="1852" y="4615"/>
                  </a:cubicBezTo>
                  <a:cubicBezTo>
                    <a:pt x="2308" y="4615"/>
                    <a:pt x="2308" y="4615"/>
                    <a:pt x="2308" y="4615"/>
                  </a:cubicBezTo>
                  <a:cubicBezTo>
                    <a:pt x="2338" y="4220"/>
                    <a:pt x="2521" y="3827"/>
                    <a:pt x="2673" y="3462"/>
                  </a:cubicBezTo>
                  <a:cubicBezTo>
                    <a:pt x="2885" y="3037"/>
                    <a:pt x="3067" y="2612"/>
                    <a:pt x="3067" y="2156"/>
                  </a:cubicBezTo>
                  <a:cubicBezTo>
                    <a:pt x="3067" y="1610"/>
                    <a:pt x="2764" y="1033"/>
                    <a:pt x="2248" y="669"/>
                  </a:cubicBezTo>
                  <a:cubicBezTo>
                    <a:pt x="2065" y="517"/>
                    <a:pt x="1822" y="334"/>
                    <a:pt x="1701" y="183"/>
                  </a:cubicBezTo>
                  <a:cubicBezTo>
                    <a:pt x="1519" y="0"/>
                    <a:pt x="1519" y="0"/>
                    <a:pt x="1519" y="0"/>
                  </a:cubicBezTo>
                  <a:cubicBezTo>
                    <a:pt x="1367" y="183"/>
                    <a:pt x="1367" y="183"/>
                    <a:pt x="1367" y="183"/>
                  </a:cubicBezTo>
                  <a:cubicBezTo>
                    <a:pt x="1185" y="364"/>
                    <a:pt x="881" y="607"/>
                    <a:pt x="820" y="669"/>
                  </a:cubicBezTo>
                  <a:cubicBezTo>
                    <a:pt x="304" y="1033"/>
                    <a:pt x="0" y="1610"/>
                    <a:pt x="0" y="2156"/>
                  </a:cubicBezTo>
                  <a:cubicBezTo>
                    <a:pt x="0" y="2612"/>
                    <a:pt x="183" y="3037"/>
                    <a:pt x="365" y="3462"/>
                  </a:cubicBezTo>
                  <a:cubicBezTo>
                    <a:pt x="547" y="3827"/>
                    <a:pt x="699" y="4220"/>
                    <a:pt x="759" y="4615"/>
                  </a:cubicBezTo>
                  <a:cubicBezTo>
                    <a:pt x="1215" y="4615"/>
                    <a:pt x="1215" y="4615"/>
                    <a:pt x="1215" y="4615"/>
                  </a:cubicBezTo>
                  <a:cubicBezTo>
                    <a:pt x="1155" y="4129"/>
                    <a:pt x="942" y="3675"/>
                    <a:pt x="790" y="3279"/>
                  </a:cubicBezTo>
                </a:path>
              </a:pathLst>
            </a:custGeom>
            <a:grpFill/>
            <a:ln>
              <a:noFill/>
            </a:ln>
          </p:spPr>
        </p:sp>
        <p:sp>
          <p:nvSpPr>
            <p:cNvPr id="50" name="Freeform 9"/>
            <p:cNvSpPr/>
            <p:nvPr/>
          </p:nvSpPr>
          <p:spPr>
            <a:xfrm>
              <a:off x="9181800" y="3048840"/>
              <a:ext cx="1148040" cy="765360"/>
            </a:xfrm>
            <a:custGeom>
              <a:avLst/>
              <a:gdLst/>
              <a:ahLst/>
              <a:cxnLst/>
              <a:rect l="0" t="0" r="r" b="b"/>
              <a:pathLst>
                <a:path w="3189" h="2126">
                  <a:moveTo>
                    <a:pt x="2824" y="486"/>
                  </a:moveTo>
                  <a:lnTo>
                    <a:pt x="2824" y="486"/>
                  </a:lnTo>
                  <a:cubicBezTo>
                    <a:pt x="2551" y="182"/>
                    <a:pt x="2186" y="0"/>
                    <a:pt x="1791" y="0"/>
                  </a:cubicBezTo>
                  <a:lnTo>
                    <a:pt x="1791" y="0"/>
                  </a:lnTo>
                  <a:cubicBezTo>
                    <a:pt x="1275" y="0"/>
                    <a:pt x="819" y="274"/>
                    <a:pt x="486" y="821"/>
                  </a:cubicBezTo>
                  <a:cubicBezTo>
                    <a:pt x="182" y="1275"/>
                    <a:pt x="30" y="1791"/>
                    <a:pt x="0" y="2125"/>
                  </a:cubicBezTo>
                  <a:cubicBezTo>
                    <a:pt x="455" y="2125"/>
                    <a:pt x="455" y="2125"/>
                    <a:pt x="455" y="2125"/>
                  </a:cubicBezTo>
                  <a:cubicBezTo>
                    <a:pt x="486" y="1852"/>
                    <a:pt x="607" y="1428"/>
                    <a:pt x="850" y="1063"/>
                  </a:cubicBezTo>
                  <a:cubicBezTo>
                    <a:pt x="1032" y="759"/>
                    <a:pt x="1336" y="425"/>
                    <a:pt x="1791" y="425"/>
                  </a:cubicBezTo>
                  <a:lnTo>
                    <a:pt x="1791" y="425"/>
                  </a:lnTo>
                  <a:cubicBezTo>
                    <a:pt x="2065" y="425"/>
                    <a:pt x="2308" y="547"/>
                    <a:pt x="2459" y="759"/>
                  </a:cubicBezTo>
                  <a:cubicBezTo>
                    <a:pt x="2641" y="972"/>
                    <a:pt x="2732" y="1245"/>
                    <a:pt x="2672" y="1548"/>
                  </a:cubicBezTo>
                  <a:cubicBezTo>
                    <a:pt x="3097" y="1639"/>
                    <a:pt x="3097" y="1639"/>
                    <a:pt x="3097" y="1639"/>
                  </a:cubicBezTo>
                  <a:cubicBezTo>
                    <a:pt x="3188" y="1215"/>
                    <a:pt x="3067" y="789"/>
                    <a:pt x="2824" y="486"/>
                  </a:cubicBezTo>
                </a:path>
              </a:pathLst>
            </a:custGeom>
            <a:grpFill/>
            <a:ln>
              <a:noFill/>
            </a:ln>
          </p:spPr>
        </p:sp>
        <p:sp>
          <p:nvSpPr>
            <p:cNvPr id="51" name="Freeform 10"/>
            <p:cNvSpPr/>
            <p:nvPr/>
          </p:nvSpPr>
          <p:spPr>
            <a:xfrm>
              <a:off x="7170120" y="3048840"/>
              <a:ext cx="1148040" cy="765360"/>
            </a:xfrm>
            <a:custGeom>
              <a:avLst/>
              <a:gdLst/>
              <a:ahLst/>
              <a:cxnLst/>
              <a:rect l="0" t="0" r="r" b="b"/>
              <a:pathLst>
                <a:path w="3189" h="2126">
                  <a:moveTo>
                    <a:pt x="2703" y="821"/>
                  </a:moveTo>
                  <a:lnTo>
                    <a:pt x="2703" y="821"/>
                  </a:lnTo>
                  <a:cubicBezTo>
                    <a:pt x="2368" y="274"/>
                    <a:pt x="1882" y="0"/>
                    <a:pt x="1397" y="0"/>
                  </a:cubicBezTo>
                  <a:cubicBezTo>
                    <a:pt x="1366" y="0"/>
                    <a:pt x="1366" y="0"/>
                    <a:pt x="1366" y="0"/>
                  </a:cubicBezTo>
                  <a:cubicBezTo>
                    <a:pt x="972" y="0"/>
                    <a:pt x="607" y="182"/>
                    <a:pt x="364" y="486"/>
                  </a:cubicBezTo>
                  <a:cubicBezTo>
                    <a:pt x="122" y="789"/>
                    <a:pt x="0" y="1215"/>
                    <a:pt x="90" y="1639"/>
                  </a:cubicBezTo>
                  <a:cubicBezTo>
                    <a:pt x="516" y="1548"/>
                    <a:pt x="516" y="1548"/>
                    <a:pt x="516" y="1548"/>
                  </a:cubicBezTo>
                  <a:cubicBezTo>
                    <a:pt x="455" y="1275"/>
                    <a:pt x="546" y="972"/>
                    <a:pt x="698" y="759"/>
                  </a:cubicBezTo>
                  <a:cubicBezTo>
                    <a:pt x="881" y="547"/>
                    <a:pt x="1123" y="425"/>
                    <a:pt x="1366" y="425"/>
                  </a:cubicBezTo>
                  <a:lnTo>
                    <a:pt x="1366" y="425"/>
                  </a:lnTo>
                  <a:cubicBezTo>
                    <a:pt x="1852" y="425"/>
                    <a:pt x="2155" y="759"/>
                    <a:pt x="2338" y="1063"/>
                  </a:cubicBezTo>
                  <a:cubicBezTo>
                    <a:pt x="2581" y="1428"/>
                    <a:pt x="2703" y="1852"/>
                    <a:pt x="2733" y="2125"/>
                  </a:cubicBezTo>
                  <a:cubicBezTo>
                    <a:pt x="3188" y="2125"/>
                    <a:pt x="3188" y="2125"/>
                    <a:pt x="3188" y="2125"/>
                  </a:cubicBezTo>
                  <a:cubicBezTo>
                    <a:pt x="3158" y="1791"/>
                    <a:pt x="3006" y="1275"/>
                    <a:pt x="2703" y="821"/>
                  </a:cubicBezTo>
                </a:path>
              </a:pathLst>
            </a:custGeom>
            <a:grpFill/>
            <a:ln>
              <a:noFill/>
            </a:ln>
          </p:spPr>
        </p:sp>
        <p:sp>
          <p:nvSpPr>
            <p:cNvPr id="52" name="Freeform 11"/>
            <p:cNvSpPr/>
            <p:nvPr/>
          </p:nvSpPr>
          <p:spPr>
            <a:xfrm>
              <a:off x="7847640" y="3956040"/>
              <a:ext cx="1804320" cy="153360"/>
            </a:xfrm>
            <a:custGeom>
              <a:avLst/>
              <a:gdLst/>
              <a:ahLst/>
              <a:cxnLst/>
              <a:rect l="0" t="0" r="r" b="b"/>
              <a:pathLst>
                <a:path w="5012" h="426">
                  <a:moveTo>
                    <a:pt x="5011" y="425"/>
                  </a:moveTo>
                  <a:lnTo>
                    <a:pt x="0" y="425"/>
                  </a:lnTo>
                  <a:lnTo>
                    <a:pt x="0" y="0"/>
                  </a:lnTo>
                  <a:lnTo>
                    <a:pt x="5011" y="0"/>
                  </a:lnTo>
                  <a:lnTo>
                    <a:pt x="5011" y="425"/>
                  </a:lnTo>
                </a:path>
              </a:pathLst>
            </a:custGeom>
            <a:grpFill/>
            <a:ln>
              <a:noFill/>
            </a:ln>
          </p:spPr>
        </p:sp>
      </p:grpSp>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1520627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Quote pag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tx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tx2"/>
                </a:solidFill>
                <a:latin typeface="+mj-lt"/>
              </a:defRPr>
            </a:lvl1pPr>
            <a:lvl2pPr marL="0" indent="0">
              <a:lnSpc>
                <a:spcPct val="100000"/>
              </a:lnSpc>
              <a:spcBef>
                <a:spcPts val="0"/>
              </a:spcBef>
              <a:buFont typeface="Arial" panose="020B0604020202020204" pitchFamily="34" charset="0"/>
              <a:buNone/>
              <a:tabLst/>
              <a:defRPr sz="1800" b="1" i="0">
                <a:solidFill>
                  <a:schemeClr val="tx2"/>
                </a:solidFill>
                <a:latin typeface="+mj-lt"/>
              </a:defRPr>
            </a:lvl2pPr>
            <a:lvl3pPr marL="0" indent="0">
              <a:lnSpc>
                <a:spcPct val="100000"/>
              </a:lnSpc>
              <a:spcBef>
                <a:spcPts val="0"/>
              </a:spcBef>
              <a:buFont typeface="Arial" panose="020B0604020202020204" pitchFamily="34" charset="0"/>
              <a:buNone/>
              <a:tabLst/>
              <a:defRPr sz="1800" b="1">
                <a:solidFill>
                  <a:schemeClr val="tx2"/>
                </a:solidFill>
                <a:latin typeface="+mj-lt"/>
              </a:defRPr>
            </a:lvl3pPr>
            <a:lvl4pPr marL="0" indent="0">
              <a:spcBef>
                <a:spcPts val="0"/>
              </a:spcBef>
              <a:buFont typeface="Arial" panose="020B0604020202020204" pitchFamily="34" charset="0"/>
              <a:buNone/>
              <a:tabLst/>
              <a:defRPr sz="1800" b="1" i="0">
                <a:solidFill>
                  <a:schemeClr val="tx2"/>
                </a:solidFill>
                <a:latin typeface="+mj-lt"/>
              </a:defRPr>
            </a:lvl4pPr>
            <a:lvl5pPr marL="0" indent="0">
              <a:spcBef>
                <a:spcPts val="0"/>
              </a:spcBef>
              <a:buFont typeface="Arial" panose="020B0604020202020204" pitchFamily="34" charset="0"/>
              <a:buNone/>
              <a:tabLst/>
              <a:defRPr sz="1800" b="1">
                <a:solidFill>
                  <a:schemeClr val="tx2"/>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1"/>
          </a:xfrm>
          <a:prstGeom prst="rect">
            <a:avLst/>
          </a:prstGeom>
        </p:spPr>
      </p:pic>
      <p:cxnSp>
        <p:nvCxnSpPr>
          <p:cNvPr id="7" name="Straight Connector 6"/>
          <p:cNvCxnSpPr/>
          <p:nvPr userDrawn="1"/>
        </p:nvCxnSpPr>
        <p:spPr>
          <a:xfrm>
            <a:off x="2293949" y="1801909"/>
            <a:ext cx="7595382"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45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urple Quote pag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dirty="0"/>
              <a:t>© </a:t>
            </a:r>
            <a:r>
              <a:rPr lang="en-US" spc="-4" dirty="0"/>
              <a:t>The </a:t>
            </a:r>
            <a:r>
              <a:rPr lang="en-US" spc="-15" dirty="0"/>
              <a:t>Scout Association</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327891"/>
          </a:xfrm>
          <a:prstGeom prst="callout1">
            <a:avLst>
              <a:gd name="adj1" fmla="val 100048"/>
              <a:gd name="adj2" fmla="val 27"/>
              <a:gd name="adj3" fmla="val 100032"/>
              <a:gd name="adj4" fmla="val 99974"/>
            </a:avLst>
          </a:prstGeom>
          <a:ln w="3175">
            <a:solidFill>
              <a:schemeClr val="bg1"/>
            </a:solidFill>
          </a:ln>
        </p:spPr>
        <p:txBody>
          <a:bodyPr tIns="43200" numCol="1" spcCol="252000" anchor="t" anchorCtr="0">
            <a:spAutoFit/>
          </a:bodyPr>
          <a:lstStyle>
            <a:lvl1pPr marL="0" indent="0">
              <a:spcBef>
                <a:spcPts val="0"/>
              </a:spcBef>
              <a:buFont typeface="Arial" panose="020B0604020202020204" pitchFamily="34" charset="0"/>
              <a:buNone/>
              <a:tabLst/>
              <a:defRPr sz="1800" b="1">
                <a:solidFill>
                  <a:schemeClr val="bg1"/>
                </a:solidFill>
                <a:latin typeface="+mj-lt"/>
              </a:defRPr>
            </a:lvl1pPr>
            <a:lvl2pPr marL="0" indent="0">
              <a:lnSpc>
                <a:spcPct val="100000"/>
              </a:lnSpc>
              <a:spcBef>
                <a:spcPts val="0"/>
              </a:spcBef>
              <a:buFont typeface="Arial" panose="020B0604020202020204" pitchFamily="34" charset="0"/>
              <a:buNone/>
              <a:tabLst/>
              <a:defRPr sz="1800" b="1" i="0">
                <a:solidFill>
                  <a:schemeClr val="bg1"/>
                </a:solidFill>
                <a:latin typeface="+mj-lt"/>
              </a:defRPr>
            </a:lvl2pPr>
            <a:lvl3pPr marL="0" indent="0">
              <a:lnSpc>
                <a:spcPct val="100000"/>
              </a:lnSpc>
              <a:spcBef>
                <a:spcPts val="0"/>
              </a:spcBef>
              <a:buFont typeface="Arial" panose="020B0604020202020204" pitchFamily="34" charset="0"/>
              <a:buNone/>
              <a:tabLst/>
              <a:defRPr sz="1800" b="1">
                <a:solidFill>
                  <a:schemeClr val="bg1"/>
                </a:solidFill>
                <a:latin typeface="+mj-lt"/>
              </a:defRPr>
            </a:lvl3pPr>
            <a:lvl4pPr marL="0" indent="0">
              <a:spcBef>
                <a:spcPts val="0"/>
              </a:spcBef>
              <a:buFont typeface="Arial" panose="020B0604020202020204" pitchFamily="34" charset="0"/>
              <a:buNone/>
              <a:tabLst/>
              <a:defRPr sz="1800" b="1" i="0">
                <a:solidFill>
                  <a:schemeClr val="bg1"/>
                </a:solidFill>
                <a:latin typeface="+mj-lt"/>
              </a:defRPr>
            </a:lvl4pPr>
            <a:lvl5pPr marL="0" indent="0">
              <a:spcBef>
                <a:spcPts val="0"/>
              </a:spcBef>
              <a:buFont typeface="Arial" panose="020B0604020202020204" pitchFamily="34" charset="0"/>
              <a:buNone/>
              <a:tabLst/>
              <a:defRPr sz="1800" b="1">
                <a:solidFill>
                  <a:schemeClr val="bg1"/>
                </a:solidFill>
                <a:latin typeface="+mj-lt"/>
              </a:defRPr>
            </a:lvl5pPr>
          </a:lstStyle>
          <a:p>
            <a:pPr lvl="0"/>
            <a:r>
              <a:rPr lang="en-US"/>
              <a:t>Click to edit Master text styles</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cxnSp>
        <p:nvCxnSpPr>
          <p:cNvPr id="7" name="Straight Connector 6"/>
          <p:cNvCxnSpPr/>
          <p:nvPr userDrawn="1"/>
        </p:nvCxnSpPr>
        <p:spPr>
          <a:xfrm>
            <a:off x="2293949" y="1801909"/>
            <a:ext cx="759538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088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0800" indent="0">
              <a:buClr>
                <a:schemeClr val="bg1"/>
              </a:buClr>
              <a:buFont typeface="Arial" panose="020B0604020202020204" pitchFamily="34" charset="0"/>
              <a:buNone/>
              <a:tabLst/>
              <a:defRPr>
                <a:solidFill>
                  <a:schemeClr val="bg1"/>
                </a:solidFill>
              </a:defRPr>
            </a:lvl1pPr>
            <a:lvl2pPr marL="10800" indent="0">
              <a:lnSpc>
                <a:spcPts val="1500"/>
              </a:lnSpc>
              <a:buClr>
                <a:schemeClr val="bg1"/>
              </a:buClr>
              <a:buFont typeface="Arial" panose="020B0604020202020204" pitchFamily="34" charset="0"/>
              <a:buNone/>
              <a:tabLst/>
              <a:defRPr sz="1350" b="0" i="0">
                <a:solidFill>
                  <a:schemeClr val="bg1"/>
                </a:solidFill>
                <a:latin typeface="Nunito Sans" pitchFamily="2" charset="77"/>
              </a:defRPr>
            </a:lvl2pPr>
            <a:lvl3pPr marL="10800" indent="0">
              <a:lnSpc>
                <a:spcPts val="1500"/>
              </a:lnSpc>
              <a:buClr>
                <a:schemeClr val="bg1"/>
              </a:buClr>
              <a:buFont typeface="Arial" panose="020B0604020202020204" pitchFamily="34" charset="0"/>
              <a:buNone/>
              <a:tabLst/>
              <a:defRPr sz="1350">
                <a:solidFill>
                  <a:schemeClr val="bg1"/>
                </a:solidFill>
              </a:defRPr>
            </a:lvl3pPr>
            <a:lvl4pPr marL="10800" indent="0">
              <a:buClr>
                <a:schemeClr val="bg1"/>
              </a:buClr>
              <a:buFont typeface="Arial" panose="020B0604020202020204" pitchFamily="34" charset="0"/>
              <a:buNone/>
              <a:tabLst/>
              <a:defRPr b="1" i="0">
                <a:solidFill>
                  <a:schemeClr val="bg1"/>
                </a:solidFill>
                <a:latin typeface="Nunito Sans" pitchFamily="2" charset="77"/>
              </a:defRPr>
            </a:lvl4pPr>
            <a:lvl5pPr marL="10800" indent="0">
              <a:buClr>
                <a:schemeClr val="bg1"/>
              </a:buClr>
              <a:buFont typeface="Arial" panose="020B0604020202020204" pitchFamily="34" charset="0"/>
              <a:buNone/>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1162451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and text content 3Col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1801909"/>
            <a:ext cx="7595382" cy="4147007"/>
          </a:xfrm>
        </p:spPr>
        <p:txBody>
          <a:bodyPr numCol="3" spcCol="252000">
            <a:noAutofit/>
          </a:bodyPr>
          <a:lstStyle>
            <a:lvl1pPr marL="133200" indent="-122400">
              <a:buClr>
                <a:schemeClr val="bg1"/>
              </a:buClr>
              <a:buFont typeface="Arial" panose="020B0604020202020204" pitchFamily="34" charset="0"/>
              <a:buChar char="•"/>
              <a:tabLst/>
              <a:defRPr>
                <a:solidFill>
                  <a:schemeClr val="bg1"/>
                </a:solidFill>
              </a:defRPr>
            </a:lvl1pPr>
            <a:lvl2pPr marL="133200" indent="-122400">
              <a:lnSpc>
                <a:spcPts val="1500"/>
              </a:lnSpc>
              <a:buClr>
                <a:schemeClr val="bg1"/>
              </a:buClr>
              <a:buFont typeface="Arial" panose="020B0604020202020204" pitchFamily="34" charset="0"/>
              <a:buChar char="•"/>
              <a:tabLst/>
              <a:defRPr sz="1350" b="0" i="0">
                <a:solidFill>
                  <a:schemeClr val="bg1"/>
                </a:solidFill>
                <a:latin typeface="Nunito Sans" pitchFamily="2" charset="77"/>
              </a:defRPr>
            </a:lvl2pPr>
            <a:lvl3pPr marL="133200" indent="-122400">
              <a:lnSpc>
                <a:spcPts val="1500"/>
              </a:lnSpc>
              <a:buClr>
                <a:schemeClr val="bg1"/>
              </a:buClr>
              <a:buFont typeface="Arial" panose="020B0604020202020204" pitchFamily="34" charset="0"/>
              <a:buChar char="•"/>
              <a:tabLst/>
              <a:defRPr sz="1350">
                <a:solidFill>
                  <a:schemeClr val="bg1"/>
                </a:solidFill>
              </a:defRPr>
            </a:lvl3pPr>
            <a:lvl4pPr marL="133200" indent="-122400">
              <a:buClr>
                <a:schemeClr val="bg1"/>
              </a:buClr>
              <a:buFont typeface="Arial" panose="020B0604020202020204" pitchFamily="34" charset="0"/>
              <a:buChar char="•"/>
              <a:tabLst/>
              <a:defRPr b="1" i="0">
                <a:solidFill>
                  <a:schemeClr val="bg1"/>
                </a:solidFill>
                <a:latin typeface="Nunito Sans" pitchFamily="2" charset="77"/>
              </a:defRPr>
            </a:lvl4pPr>
            <a:lvl5pPr marL="133200" indent="-122400">
              <a:buClr>
                <a:schemeClr val="bg1"/>
              </a:buClr>
              <a:buFont typeface="Arial" panose="020B060402020202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42654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bg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7" y="360363"/>
            <a:ext cx="1745790" cy="492320"/>
          </a:xfrm>
          <a:prstGeom prst="rect">
            <a:avLst/>
          </a:prstGeom>
        </p:spPr>
      </p:pic>
    </p:spTree>
    <p:extLst>
      <p:ext uri="{BB962C8B-B14F-4D97-AF65-F5344CB8AC3E}">
        <p14:creationId xmlns:p14="http://schemas.microsoft.com/office/powerpoint/2010/main" val="2849433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media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7" name="Media Placeholder 6">
            <a:extLst>
              <a:ext uri="{FF2B5EF4-FFF2-40B4-BE49-F238E27FC236}">
                <a16:creationId xmlns:a16="http://schemas.microsoft.com/office/drawing/2014/main" id="{1CBB7120-4083-9A47-A4B6-A745CE94B22B}"/>
              </a:ext>
            </a:extLst>
          </p:cNvPr>
          <p:cNvSpPr>
            <a:spLocks noGrp="1"/>
          </p:cNvSpPr>
          <p:nvPr>
            <p:ph type="media" sz="quarter" idx="13" hasCustomPrompt="1"/>
          </p:nvPr>
        </p:nvSpPr>
        <p:spPr>
          <a:xfrm>
            <a:off x="360363" y="1231899"/>
            <a:ext cx="11491396" cy="4882727"/>
          </a:xfrm>
        </p:spPr>
        <p:txBody>
          <a:bodyPr anchor="ctr"/>
          <a:lstStyle>
            <a:lvl1pPr marL="10800" indent="0" algn="ctr">
              <a:buNone/>
              <a:defRPr b="0">
                <a:solidFill>
                  <a:schemeClr val="tx1"/>
                </a:solidFill>
              </a:defRPr>
            </a:lvl1pPr>
          </a:lstStyle>
          <a:p>
            <a:r>
              <a:rPr lang="en-GB" dirty="0"/>
              <a:t>Click to add media</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050095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o 1">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Dwayne Fields</a:t>
            </a:r>
          </a:p>
          <a:p>
            <a:pPr lvl="0"/>
            <a:r>
              <a:rPr lang="en-US" dirty="0"/>
              <a:t>Scout Ambassador</a:t>
            </a:r>
          </a:p>
          <a:p>
            <a:pPr lvl="1"/>
            <a:r>
              <a:rPr lang="en-US" dirty="0"/>
              <a:t>Dwayne is a polar explorer and speaker. He is the first black Briton to reach the North Pole, and only the second black man in the world to achieve this feat. Born in Jamaica, he grew up in Hackney, London.</a:t>
            </a:r>
          </a:p>
        </p:txBody>
      </p:sp>
      <p:pic>
        <p:nvPicPr>
          <p:cNvPr id="33" name="Picture 32">
            <a:extLst>
              <a:ext uri="{FF2B5EF4-FFF2-40B4-BE49-F238E27FC236}">
                <a16:creationId xmlns:a16="http://schemas.microsoft.com/office/drawing/2014/main" id="{397BA9CF-B7BA-1C48-BA57-1847D2222F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92641" y="1800225"/>
            <a:ext cx="1524000" cy="1171575"/>
          </a:xfrm>
          <a:prstGeom prst="rect">
            <a:avLst/>
          </a:prstGeom>
        </p:spPr>
      </p:pic>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Helen Glover</a:t>
            </a:r>
          </a:p>
          <a:p>
            <a:pPr lvl="0"/>
            <a:r>
              <a:rPr lang="en-US" dirty="0"/>
              <a:t>Scout Ambassador</a:t>
            </a:r>
          </a:p>
          <a:p>
            <a:pPr lvl="1"/>
            <a:r>
              <a:rPr lang="en-US" dirty="0"/>
              <a:t>Helen is a two-time Olympic champion and triple World Champion, winning British women’s rowing’s first ever gold medal at London 2012.</a:t>
            </a:r>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Tim Peake</a:t>
            </a:r>
          </a:p>
          <a:p>
            <a:pPr lvl="0"/>
            <a:r>
              <a:rPr lang="en-US" dirty="0"/>
              <a:t>Scout Ambassador </a:t>
            </a:r>
          </a:p>
          <a:p>
            <a:pPr lvl="1"/>
            <a:r>
              <a:rPr lang="en-US" dirty="0"/>
              <a:t>ESA Astronaut Major Tim Peake is also a former Cub Scout and an advocate of the power of Scouting to help young people develop skills for life.</a:t>
            </a:r>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charset="0"/>
              <a:buNone/>
              <a:tabLst/>
              <a:defRPr lang="en-US" sz="1050" b="0" i="0" kern="1200" spc="4" dirty="0">
                <a:solidFill>
                  <a:schemeClr val="tx1"/>
                </a:solidFill>
                <a:latin typeface="Nunito Sans" charset="0"/>
                <a:ea typeface="Nunito Sans" charset="0"/>
                <a:cs typeface="Nunito Sans" charset="0"/>
              </a:defRPr>
            </a:lvl2pPr>
            <a:lvl3pPr marL="5954" indent="0">
              <a:tabLst/>
              <a:defRPr sz="1050"/>
            </a:lvl3pPr>
            <a:lvl4pPr marL="5954" indent="0">
              <a:tabLst/>
              <a:defRPr sz="1050" b="1" i="0">
                <a:latin typeface="Nunito Sans" pitchFamily="2" charset="77"/>
              </a:defRPr>
            </a:lvl4pPr>
          </a:lstStyle>
          <a:p>
            <a:pPr lvl="0"/>
            <a:r>
              <a:rPr lang="en-US" dirty="0"/>
              <a:t>Bear </a:t>
            </a:r>
            <a:r>
              <a:rPr lang="en-US" dirty="0" err="1"/>
              <a:t>Grylls</a:t>
            </a:r>
            <a:r>
              <a:rPr lang="en-US" dirty="0"/>
              <a:t> </a:t>
            </a:r>
          </a:p>
          <a:p>
            <a:pPr lvl="0"/>
            <a:r>
              <a:rPr lang="en-US" dirty="0"/>
              <a:t>Chief Scout </a:t>
            </a:r>
          </a:p>
          <a:p>
            <a:pPr lvl="1"/>
            <a:r>
              <a:rPr lang="en-US" dirty="0"/>
              <a:t>Bear was appointed in 2009 as the youngest ever Chief Scout of the United Kingdom. He has inspired hundreds of thousands of young people with his positivity, passion for adventure, courage and leadership. </a:t>
            </a:r>
          </a:p>
        </p:txBody>
      </p:sp>
      <p:sp>
        <p:nvSpPr>
          <p:cNvPr id="38" name="object 18">
            <a:extLst>
              <a:ext uri="{FF2B5EF4-FFF2-40B4-BE49-F238E27FC236}">
                <a16:creationId xmlns:a16="http://schemas.microsoft.com/office/drawing/2014/main" id="{B8A11A06-AD5C-3A46-B01B-ADFE26DCC3A7}"/>
              </a:ext>
            </a:extLst>
          </p:cNvPr>
          <p:cNvSpPr/>
          <p:nvPr userDrawn="1"/>
        </p:nvSpPr>
        <p:spPr>
          <a:xfrm>
            <a:off x="2447019" y="1809750"/>
            <a:ext cx="1523996" cy="11620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1" name="object 19">
            <a:extLst>
              <a:ext uri="{FF2B5EF4-FFF2-40B4-BE49-F238E27FC236}">
                <a16:creationId xmlns:a16="http://schemas.microsoft.com/office/drawing/2014/main" id="{E9DE9629-A022-FB4C-B643-21A4E670FD25}"/>
              </a:ext>
            </a:extLst>
          </p:cNvPr>
          <p:cNvSpPr/>
          <p:nvPr userDrawn="1"/>
        </p:nvSpPr>
        <p:spPr>
          <a:xfrm>
            <a:off x="4357957" y="1809750"/>
            <a:ext cx="1523990" cy="11620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sp>
        <p:nvSpPr>
          <p:cNvPr id="42" name="object 21">
            <a:extLst>
              <a:ext uri="{FF2B5EF4-FFF2-40B4-BE49-F238E27FC236}">
                <a16:creationId xmlns:a16="http://schemas.microsoft.com/office/drawing/2014/main" id="{4A5F8DA1-C550-1A4A-BE4B-E2591CFF944A}"/>
              </a:ext>
            </a:extLst>
          </p:cNvPr>
          <p:cNvSpPr/>
          <p:nvPr userDrawn="1"/>
        </p:nvSpPr>
        <p:spPr>
          <a:xfrm>
            <a:off x="8198892" y="1809750"/>
            <a:ext cx="1524000" cy="116205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13"/>
          </a:p>
        </p:txBody>
      </p:sp>
      <p:pic>
        <p:nvPicPr>
          <p:cNvPr id="36" name="Pictur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1047629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o templa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9" name="Footer Placeholder 8"/>
          <p:cNvSpPr>
            <a:spLocks noGrp="1"/>
          </p:cNvSpPr>
          <p:nvPr>
            <p:ph type="ftr" sz="quarter" idx="11"/>
          </p:nvPr>
        </p:nvSpPr>
        <p:spPr/>
        <p:txBody>
          <a:body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p>
            <a:pPr marL="19050">
              <a:spcBef>
                <a:spcPts val="83"/>
              </a:spcBef>
            </a:pPr>
            <a:fld id="{81D60167-4931-47E6-BA6A-407CBD079E47}" type="slidenum">
              <a:rPr lang="uk-UA" spc="26" smtClean="0"/>
              <a:pPr marL="19050">
                <a:spcBef>
                  <a:spcPts val="83"/>
                </a:spcBef>
              </a:pPr>
              <a:t>‹#›</a:t>
            </a:fld>
            <a:endParaRPr lang="uk-UA" spc="26" dirty="0"/>
          </a:p>
        </p:txBody>
      </p:sp>
      <p:sp>
        <p:nvSpPr>
          <p:cNvPr id="43" name="Text Placeholder 10"/>
          <p:cNvSpPr>
            <a:spLocks noGrp="1"/>
          </p:cNvSpPr>
          <p:nvPr>
            <p:ph type="body" sz="quarter" idx="20" hasCustomPrompt="1"/>
          </p:nvPr>
        </p:nvSpPr>
        <p:spPr>
          <a:xfrm>
            <a:off x="2458064"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4" name="Text Placeholder 10">
            <a:extLst>
              <a:ext uri="{FF2B5EF4-FFF2-40B4-BE49-F238E27FC236}">
                <a16:creationId xmlns:a16="http://schemas.microsoft.com/office/drawing/2014/main" id="{2C0A3E69-8B38-884A-AB9D-67441AD40A96}"/>
              </a:ext>
            </a:extLst>
          </p:cNvPr>
          <p:cNvSpPr>
            <a:spLocks noGrp="1"/>
          </p:cNvSpPr>
          <p:nvPr userDrawn="1">
            <p:ph type="body" sz="quarter" idx="21" hasCustomPrompt="1"/>
          </p:nvPr>
        </p:nvSpPr>
        <p:spPr>
          <a:xfrm>
            <a:off x="4375356"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5" name="Text Placeholder 10">
            <a:extLst>
              <a:ext uri="{FF2B5EF4-FFF2-40B4-BE49-F238E27FC236}">
                <a16:creationId xmlns:a16="http://schemas.microsoft.com/office/drawing/2014/main" id="{1AB2C926-69E1-B34B-855C-B82661E2EA48}"/>
              </a:ext>
            </a:extLst>
          </p:cNvPr>
          <p:cNvSpPr>
            <a:spLocks noGrp="1"/>
          </p:cNvSpPr>
          <p:nvPr userDrawn="1">
            <p:ph type="body" sz="quarter" idx="22" hasCustomPrompt="1"/>
          </p:nvPr>
        </p:nvSpPr>
        <p:spPr>
          <a:xfrm>
            <a:off x="6292642"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40" name="Text Placeholder 10">
            <a:extLst>
              <a:ext uri="{FF2B5EF4-FFF2-40B4-BE49-F238E27FC236}">
                <a16:creationId xmlns:a16="http://schemas.microsoft.com/office/drawing/2014/main" id="{90E1326C-7080-BD44-8BB4-86175CE92D42}"/>
              </a:ext>
            </a:extLst>
          </p:cNvPr>
          <p:cNvSpPr>
            <a:spLocks noGrp="1"/>
          </p:cNvSpPr>
          <p:nvPr>
            <p:ph type="body" sz="quarter" idx="23" hasCustomPrompt="1"/>
          </p:nvPr>
        </p:nvSpPr>
        <p:spPr>
          <a:xfrm>
            <a:off x="8209938" y="3153966"/>
            <a:ext cx="1661783" cy="3168408"/>
          </a:xfrm>
          <a:prstGeom prst="rect">
            <a:avLst/>
          </a:prstGeom>
        </p:spPr>
        <p:txBody>
          <a:bodyPr>
            <a:noAutofit/>
          </a:bodyPr>
          <a:lstStyle>
            <a:lvl1pPr marL="10800" indent="0">
              <a:buNone/>
              <a:defRPr sz="1050" b="1" i="0">
                <a:latin typeface="Nunito Sans" pitchFamily="2" charset="77"/>
                <a:ea typeface="Nunito Sans" pitchFamily="2" charset="77"/>
                <a:cs typeface="Nunito Sans" pitchFamily="2" charset="77"/>
              </a:defRPr>
            </a:lvl1pPr>
            <a:lvl2pPr marL="9525" marR="3810" indent="0" algn="l" defTabSz="685800" rtl="0" eaLnBrk="1" fontAlgn="auto" latinLnBrk="0" hangingPunct="1">
              <a:lnSpc>
                <a:spcPts val="1500"/>
              </a:lnSpc>
              <a:spcBef>
                <a:spcPts val="1496"/>
              </a:spcBef>
              <a:spcAft>
                <a:spcPts val="0"/>
              </a:spcAft>
              <a:buClrTx/>
              <a:buSzTx/>
              <a:buFont typeface="Arial" panose="020B0604020202020204" pitchFamily="34" charset="0"/>
              <a:buNone/>
              <a:tabLst/>
              <a:defRPr lang="en-US" sz="1050" b="0" i="0" kern="1200" spc="4" dirty="0">
                <a:solidFill>
                  <a:schemeClr val="tx1"/>
                </a:solidFill>
                <a:latin typeface="Nunito Sans" charset="0"/>
                <a:ea typeface="Nunito Sans" charset="0"/>
                <a:cs typeface="Nunito Sans" charset="0"/>
              </a:defRPr>
            </a:lvl2pPr>
            <a:lvl3pPr marL="5954" indent="0">
              <a:buNone/>
              <a:tabLst/>
              <a:defRPr sz="1050"/>
            </a:lvl3pPr>
            <a:lvl4pPr marL="5954" indent="0">
              <a:buNone/>
              <a:tabLst/>
              <a:defRPr sz="1050" b="1" i="0">
                <a:latin typeface="Nunito Sans" pitchFamily="2" charset="77"/>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endParaRPr lang="en-US" dirty="0"/>
          </a:p>
        </p:txBody>
      </p:sp>
      <p:sp>
        <p:nvSpPr>
          <p:cNvPr id="38" name="Picture Placeholder 5">
            <a:extLst>
              <a:ext uri="{FF2B5EF4-FFF2-40B4-BE49-F238E27FC236}">
                <a16:creationId xmlns:a16="http://schemas.microsoft.com/office/drawing/2014/main" id="{89C03A36-4CFB-5C47-9A67-BBF62C6EC655}"/>
              </a:ext>
            </a:extLst>
          </p:cNvPr>
          <p:cNvSpPr>
            <a:spLocks noGrp="1"/>
          </p:cNvSpPr>
          <p:nvPr>
            <p:ph type="pic" sz="quarter" idx="24" hasCustomPrompt="1"/>
          </p:nvPr>
        </p:nvSpPr>
        <p:spPr>
          <a:xfrm>
            <a:off x="2458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1" name="Picture Placeholder 5">
            <a:extLst>
              <a:ext uri="{FF2B5EF4-FFF2-40B4-BE49-F238E27FC236}">
                <a16:creationId xmlns:a16="http://schemas.microsoft.com/office/drawing/2014/main" id="{3F932ACE-377C-D547-A933-DB1A45FABE58}"/>
              </a:ext>
            </a:extLst>
          </p:cNvPr>
          <p:cNvSpPr>
            <a:spLocks noGrp="1"/>
          </p:cNvSpPr>
          <p:nvPr>
            <p:ph type="pic" sz="quarter" idx="25" hasCustomPrompt="1"/>
          </p:nvPr>
        </p:nvSpPr>
        <p:spPr>
          <a:xfrm>
            <a:off x="4375356"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2" name="Picture Placeholder 5">
            <a:extLst>
              <a:ext uri="{FF2B5EF4-FFF2-40B4-BE49-F238E27FC236}">
                <a16:creationId xmlns:a16="http://schemas.microsoft.com/office/drawing/2014/main" id="{24BCBACA-9B0E-464E-B58C-8DF5F332759E}"/>
              </a:ext>
            </a:extLst>
          </p:cNvPr>
          <p:cNvSpPr>
            <a:spLocks noGrp="1"/>
          </p:cNvSpPr>
          <p:nvPr>
            <p:ph type="pic" sz="quarter" idx="26" hasCustomPrompt="1"/>
          </p:nvPr>
        </p:nvSpPr>
        <p:spPr>
          <a:xfrm>
            <a:off x="6292641"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sp>
        <p:nvSpPr>
          <p:cNvPr id="44" name="Picture Placeholder 5">
            <a:extLst>
              <a:ext uri="{FF2B5EF4-FFF2-40B4-BE49-F238E27FC236}">
                <a16:creationId xmlns:a16="http://schemas.microsoft.com/office/drawing/2014/main" id="{B2A63DBB-8B0B-2842-9A88-CA9E76CFDF7F}"/>
              </a:ext>
            </a:extLst>
          </p:cNvPr>
          <p:cNvSpPr>
            <a:spLocks noGrp="1"/>
          </p:cNvSpPr>
          <p:nvPr>
            <p:ph type="pic" sz="quarter" idx="27" hasCustomPrompt="1"/>
          </p:nvPr>
        </p:nvSpPr>
        <p:spPr>
          <a:xfrm>
            <a:off x="8209927" y="1829107"/>
            <a:ext cx="1512094" cy="1142693"/>
          </a:xfrm>
          <a:prstGeom prst="rect">
            <a:avLst/>
          </a:prstGeom>
        </p:spPr>
        <p:txBody>
          <a:bodyPr>
            <a:normAutofit/>
          </a:bodyPr>
          <a:lstStyle>
            <a:lvl1pPr marL="10800" indent="0">
              <a:buNone/>
              <a:defRPr sz="1200"/>
            </a:lvl1pPr>
          </a:lstStyle>
          <a:p>
            <a:r>
              <a:rPr lang="en-GB" dirty="0"/>
              <a:t>Click to insert image</a:t>
            </a:r>
          </a:p>
          <a:p>
            <a:r>
              <a:rPr lang="en-GB" dirty="0"/>
              <a:t>The optimum image size is 122 x 160 pixels at 96 dpi</a:t>
            </a: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20"/>
          </a:xfrm>
          <a:prstGeom prst="rect">
            <a:avLst/>
          </a:prstGeom>
        </p:spPr>
      </p:pic>
    </p:spTree>
    <p:extLst>
      <p:ext uri="{BB962C8B-B14F-4D97-AF65-F5344CB8AC3E}">
        <p14:creationId xmlns:p14="http://schemas.microsoft.com/office/powerpoint/2010/main" val="452873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you">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6" name="Text Placeholder 5">
            <a:extLst>
              <a:ext uri="{FF2B5EF4-FFF2-40B4-BE49-F238E27FC236}">
                <a16:creationId xmlns:a16="http://schemas.microsoft.com/office/drawing/2014/main" id="{193A0C69-C1E2-7A4B-AAB8-E9A00D5AB517}"/>
              </a:ext>
            </a:extLst>
          </p:cNvPr>
          <p:cNvSpPr>
            <a:spLocks noGrp="1"/>
          </p:cNvSpPr>
          <p:nvPr>
            <p:ph type="body" sz="quarter" idx="13"/>
          </p:nvPr>
        </p:nvSpPr>
        <p:spPr>
          <a:xfrm>
            <a:off x="2293949" y="4085906"/>
            <a:ext cx="7595382" cy="1914189"/>
          </a:xfrm>
        </p:spPr>
        <p:txBody>
          <a:bodyPr numCol="1" spcCol="252000">
            <a:noAutofit/>
          </a:bodyPr>
          <a:lstStyle>
            <a:lvl1pPr marL="10800" indent="0">
              <a:lnSpc>
                <a:spcPts val="4800"/>
              </a:lnSpc>
              <a:spcBef>
                <a:spcPts val="0"/>
              </a:spcBef>
              <a:buNone/>
              <a:defRPr sz="4050">
                <a:solidFill>
                  <a:schemeClr val="bg1"/>
                </a:solidFill>
              </a:defRPr>
            </a:lvl1pPr>
            <a:lvl2pPr marL="0" indent="0">
              <a:lnSpc>
                <a:spcPts val="4800"/>
              </a:lnSpc>
              <a:spcBef>
                <a:spcPts val="0"/>
              </a:spcBef>
              <a:buNone/>
              <a:defRPr sz="4050" b="0" i="0">
                <a:solidFill>
                  <a:schemeClr val="bg1"/>
                </a:solidFill>
                <a:latin typeface="Nunito Sans Black" pitchFamily="2" charset="77"/>
              </a:defRPr>
            </a:lvl2pPr>
            <a:lvl3pPr marL="0">
              <a:lnSpc>
                <a:spcPts val="4800"/>
              </a:lnSpc>
              <a:spcBef>
                <a:spcPts val="0"/>
              </a:spcBef>
              <a:defRPr sz="4050">
                <a:solidFill>
                  <a:schemeClr val="bg1"/>
                </a:solidFill>
              </a:defRPr>
            </a:lvl3pPr>
            <a:lvl4pPr>
              <a:lnSpc>
                <a:spcPts val="4800"/>
              </a:lnSpc>
              <a:spcBef>
                <a:spcPts val="0"/>
              </a:spcBef>
              <a:defRPr sz="4050" b="1" i="0">
                <a:solidFill>
                  <a:schemeClr val="bg1"/>
                </a:solidFill>
                <a:latin typeface="Nunito Sans" pitchFamily="2" charset="77"/>
              </a:defRPr>
            </a:lvl4pPr>
            <a:lvl5pPr>
              <a:lnSpc>
                <a:spcPts val="4800"/>
              </a:lnSpc>
              <a:spcBef>
                <a:spcPts val="0"/>
              </a:spcBef>
              <a:defRPr sz="4050">
                <a:solidFill>
                  <a:schemeClr val="bg1"/>
                </a:solidFill>
              </a:defRPr>
            </a:lvl5pPr>
          </a:lstStyle>
          <a:p>
            <a:pPr lvl="0"/>
            <a:r>
              <a:rPr lang="en-US"/>
              <a:t>Click to edit Master text styles</a:t>
            </a:r>
          </a:p>
          <a:p>
            <a:pPr lvl="1"/>
            <a:r>
              <a:rPr lang="en-US"/>
              <a:t>Second level</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4688" y="360363"/>
            <a:ext cx="1745787" cy="492319"/>
          </a:xfrm>
          <a:prstGeom prst="rect">
            <a:avLst/>
          </a:prstGeom>
        </p:spPr>
      </p:pic>
    </p:spTree>
    <p:extLst>
      <p:ext uri="{BB962C8B-B14F-4D97-AF65-F5344CB8AC3E}">
        <p14:creationId xmlns:p14="http://schemas.microsoft.com/office/powerpoint/2010/main" val="3476766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urple">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bg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bg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1085741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bg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rgbClr val="FFFFFF"/>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mr-IN" dirty="0"/>
              <a:t>18/02/2018</a:t>
            </a:r>
          </a:p>
        </p:txBody>
      </p:sp>
      <p:sp>
        <p:nvSpPr>
          <p:cNvPr id="6" name="Holder 6"/>
          <p:cNvSpPr>
            <a:spLocks noGrp="1"/>
          </p:cNvSpPr>
          <p:nvPr>
            <p:ph type="sldNum" sz="quarter" idx="7"/>
          </p:nvPr>
        </p:nvSpPr>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1449" r="21449" b="35521"/>
          <a:stretch/>
        </p:blipFill>
        <p:spPr>
          <a:xfrm>
            <a:off x="2846663" y="852689"/>
            <a:ext cx="6498674" cy="5359268"/>
          </a:xfrm>
          <a:prstGeom prst="rect">
            <a:avLst/>
          </a:prstGeom>
        </p:spPr>
      </p:pic>
    </p:spTree>
    <p:extLst>
      <p:ext uri="{BB962C8B-B14F-4D97-AF65-F5344CB8AC3E}">
        <p14:creationId xmlns:p14="http://schemas.microsoft.com/office/powerpoint/2010/main" val="860964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pitchFamily="2" charset="77"/>
                <a:ea typeface="Nunito Sans Black" pitchFamily="2" charset="77"/>
                <a:cs typeface="Nunito Sans Black" pitchFamily="2" charset="77"/>
              </a:defRPr>
            </a:lvl1pPr>
          </a:lstStyle>
          <a:p>
            <a:pPr marL="9525" lvl="0" algn="l" defTabSz="685800" rtl="0" eaLnBrk="1" latinLnBrk="0" hangingPunct="1">
              <a:lnSpc>
                <a:spcPct val="100000"/>
              </a:lnSpc>
              <a:spcBef>
                <a:spcPts val="30"/>
              </a:spcBef>
            </a:pPr>
            <a:r>
              <a:rPr lang="en-US" dirty="0"/>
              <a:t>Page heading</a:t>
            </a:r>
            <a:endParaRPr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a:t>18/02/2018</a:t>
            </a:r>
            <a:endParaRPr lang="mr-IN" dirty="0"/>
          </a:p>
        </p:txBody>
      </p:sp>
      <p:sp>
        <p:nvSpPr>
          <p:cNvPr id="9" name="Footer Placeholder 8"/>
          <p:cNvSpPr>
            <a:spLocks noGrp="1"/>
          </p:cNvSpPr>
          <p:nvPr>
            <p:ph type="ftr" sz="quarter" idx="11"/>
          </p:nvPr>
        </p:nvSpPr>
        <p:spPr/>
        <p:txBody>
          <a:bodyPr/>
          <a:lstStyle>
            <a:lvl1pPr>
              <a:defRPr>
                <a:solidFill>
                  <a:schemeClr val="tx1"/>
                </a:solidFill>
              </a:defRPr>
            </a:lvl1pPr>
          </a:lstStyle>
          <a:p>
            <a:pPr marL="9525">
              <a:spcBef>
                <a:spcPts val="83"/>
              </a:spcBef>
            </a:pPr>
            <a:r>
              <a:rPr lang="en-US" spc="56"/>
              <a:t>© </a:t>
            </a:r>
            <a:r>
              <a:rPr lang="en-US" spc="-4"/>
              <a:t>The </a:t>
            </a:r>
            <a:r>
              <a:rPr lang="en-US" spc="-15"/>
              <a:t>Scout Association</a:t>
            </a:r>
            <a:endParaRPr lang="en-US" spc="-15" dirty="0"/>
          </a:p>
        </p:txBody>
      </p:sp>
      <p:sp>
        <p:nvSpPr>
          <p:cNvPr id="10" name="Slide Number Placeholder 9"/>
          <p:cNvSpPr>
            <a:spLocks noGrp="1"/>
          </p:cNvSpPr>
          <p:nvPr>
            <p:ph type="sldNum" sz="quarter" idx="12"/>
          </p:nvPr>
        </p:nvSpPr>
        <p:spPr/>
        <p:txBody>
          <a:bodyPr/>
          <a:lstStyle>
            <a:lvl1pPr>
              <a:defRPr>
                <a:solidFill>
                  <a:schemeClr val="tx1"/>
                </a:solidFill>
              </a:defRPr>
            </a:lvl1pPr>
          </a:lstStyle>
          <a:p>
            <a:pPr marL="19050">
              <a:spcBef>
                <a:spcPts val="83"/>
              </a:spcBef>
            </a:pPr>
            <a:fld id="{81D60167-4931-47E6-BA6A-407CBD079E47}" type="slidenum">
              <a:rPr lang="uk-UA" spc="26" smtClean="0"/>
              <a:pPr marL="19050">
                <a:spcBef>
                  <a:spcPts val="83"/>
                </a:spcBef>
              </a:pPr>
              <a:t>‹#›</a:t>
            </a:fld>
            <a:endParaRPr lang="uk-UA" spc="26" dirty="0"/>
          </a:p>
        </p:txBody>
      </p:sp>
    </p:spTree>
    <p:extLst>
      <p:ext uri="{BB962C8B-B14F-4D97-AF65-F5344CB8AC3E}">
        <p14:creationId xmlns:p14="http://schemas.microsoft.com/office/powerpoint/2010/main" val="370853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3">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345675" y="326552"/>
            <a:ext cx="5750325" cy="207749"/>
          </a:xfrm>
          <a:prstGeom prst="rect">
            <a:avLst/>
          </a:prstGeom>
        </p:spPr>
        <p:txBody>
          <a:bodyPr wrap="square" lIns="0" tIns="0" rIns="0" bIns="0" anchor="b">
            <a:spAutoFit/>
          </a:bodyPr>
          <a:lstStyle>
            <a:lvl1pPr>
              <a:defRPr b="0" i="0">
                <a:solidFill>
                  <a:schemeClr val="tx1"/>
                </a:solidFill>
              </a:defRPr>
            </a:lvl1pPr>
          </a:lstStyle>
          <a:p>
            <a:r>
              <a:rPr lang="en-US" dirty="0"/>
              <a:t>Presentation title</a:t>
            </a:r>
            <a:endParaRPr dirty="0"/>
          </a:p>
        </p:txBody>
      </p:sp>
      <p:sp>
        <p:nvSpPr>
          <p:cNvPr id="3" name="Holder 3"/>
          <p:cNvSpPr>
            <a:spLocks noGrp="1"/>
          </p:cNvSpPr>
          <p:nvPr>
            <p:ph type="subTitle" idx="4" hasCustomPrompt="1"/>
          </p:nvPr>
        </p:nvSpPr>
        <p:spPr>
          <a:xfrm>
            <a:off x="345675" y="534300"/>
            <a:ext cx="5750325" cy="207749"/>
          </a:xfrm>
          <a:prstGeom prst="rect">
            <a:avLst/>
          </a:prstGeom>
        </p:spPr>
        <p:txBody>
          <a:bodyPr wrap="square" lIns="0" tIns="0" rIns="0" bIns="0" anchor="t">
            <a:spAutoFit/>
          </a:bodyPr>
          <a:lstStyle>
            <a:lvl1pPr marL="0" indent="0">
              <a:buNone/>
              <a:defRPr lang="en-US" sz="1350" b="0" i="0" kern="1200" spc="-4" dirty="0" smtClean="0">
                <a:solidFill>
                  <a:schemeClr val="tx1"/>
                </a:solidFill>
                <a:latin typeface="Nunito Sans Black" charset="0"/>
                <a:ea typeface="Nunito Sans Black" charset="0"/>
                <a:cs typeface="Nunito Sans Black" charset="0"/>
              </a:defRPr>
            </a:lvl1pPr>
          </a:lstStyle>
          <a:p>
            <a:pPr marL="9525" lvl="0" algn="l" defTabSz="685800" rtl="0" eaLnBrk="1" latinLnBrk="0" hangingPunct="1">
              <a:lnSpc>
                <a:spcPct val="100000"/>
              </a:lnSpc>
              <a:spcBef>
                <a:spcPts val="30"/>
              </a:spcBef>
            </a:pPr>
            <a:r>
              <a:rPr lang="en-US" dirty="0"/>
              <a:t>Page heading</a:t>
            </a:r>
            <a:endParaRPr dirty="0"/>
          </a:p>
        </p:txBody>
      </p:sp>
      <p:sp>
        <p:nvSpPr>
          <p:cNvPr id="4" name="Holder 4"/>
          <p:cNvSpPr>
            <a:spLocks noGrp="1"/>
          </p:cNvSpPr>
          <p:nvPr>
            <p:ph type="ftr" sz="quarter" idx="5"/>
          </p:nvPr>
        </p:nvSpPr>
        <p:spPr>
          <a:xfrm>
            <a:off x="4312205" y="6390227"/>
            <a:ext cx="113680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p:txBody>
          <a:bodyPr lIns="0" tIns="0" rIns="0" bIns="0"/>
          <a:lstStyle>
            <a:lvl1pPr algn="l">
              <a:defRPr>
                <a:solidFill>
                  <a:schemeClr val="tx1"/>
                </a:solidFill>
              </a:defRPr>
            </a:lvl1pPr>
          </a:lstStyle>
          <a:p>
            <a:r>
              <a:rPr lang="mr-IN" dirty="0"/>
              <a:t>18/02/2018</a:t>
            </a:r>
          </a:p>
        </p:txBody>
      </p:sp>
      <p:sp>
        <p:nvSpPr>
          <p:cNvPr id="6" name="Holder 6"/>
          <p:cNvSpPr>
            <a:spLocks noGrp="1"/>
          </p:cNvSpPr>
          <p:nvPr>
            <p:ph type="sldNum" sz="quarter" idx="7"/>
          </p:nvPr>
        </p:nvSpPr>
        <p:spPr>
          <a:xfrm>
            <a:off x="5938362" y="6390227"/>
            <a:ext cx="157638" cy="115416"/>
          </a:xfrm>
        </p:spPr>
        <p:txBody>
          <a:bodyPr lIns="0" tIns="0" rIns="0" bIns="0"/>
          <a:lstStyle>
            <a:lvl1pPr>
              <a:defRPr sz="750" b="1" i="0">
                <a:solidFill>
                  <a:schemeClr val="bg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extLst>
      <p:ext uri="{BB962C8B-B14F-4D97-AF65-F5344CB8AC3E}">
        <p14:creationId xmlns:p14="http://schemas.microsoft.com/office/powerpoint/2010/main" val="4064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by white">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tx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FA61C894-DE54-A347-B550-E8736DB232A2}"/>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tx1"/>
                </a:solidFill>
                <a:latin typeface="Nunito Sans Black" charset="0"/>
                <a:ea typeface="Nunito Sans Black" charset="0"/>
                <a:cs typeface="Nunito Sans Black" charset="0"/>
              </a:defRPr>
            </a:lvl1pPr>
          </a:lstStyle>
          <a:p>
            <a:r>
              <a:rPr lang="en-US" dirty="0"/>
              <a:t>Name Surname</a:t>
            </a:r>
          </a:p>
        </p:txBody>
      </p:sp>
      <p:sp>
        <p:nvSpPr>
          <p:cNvPr id="24" name="Text Placeholder 27">
            <a:extLst>
              <a:ext uri="{FF2B5EF4-FFF2-40B4-BE49-F238E27FC236}">
                <a16:creationId xmlns:a16="http://schemas.microsoft.com/office/drawing/2014/main" id="{151A4A86-DF9E-E04F-B5A9-25426172538D}"/>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5" name="Text Placeholder 2">
            <a:extLst>
              <a:ext uri="{FF2B5EF4-FFF2-40B4-BE49-F238E27FC236}">
                <a16:creationId xmlns:a16="http://schemas.microsoft.com/office/drawing/2014/main" id="{858EA145-0FC2-1D43-9549-82788FFD1840}"/>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tx2"/>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4" y="5454243"/>
            <a:ext cx="3695984" cy="104228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esentation by purple">
    <p:bg>
      <p:bgPr>
        <a:solidFill>
          <a:schemeClr val="tx2"/>
        </a:solidFill>
        <a:effectLst/>
      </p:bgPr>
    </p:bg>
    <p:spTree>
      <p:nvGrpSpPr>
        <p:cNvPr id="1" name=""/>
        <p:cNvGrpSpPr/>
        <p:nvPr/>
      </p:nvGrpSpPr>
      <p:grpSpPr>
        <a:xfrm>
          <a:off x="0" y="0"/>
          <a:ext cx="0" cy="0"/>
          <a:chOff x="0" y="0"/>
          <a:chExt cx="0" cy="0"/>
        </a:xfrm>
      </p:grpSpPr>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23" name="Title 10">
            <a:extLst>
              <a:ext uri="{FF2B5EF4-FFF2-40B4-BE49-F238E27FC236}">
                <a16:creationId xmlns:a16="http://schemas.microsoft.com/office/drawing/2014/main" id="{55952E06-538E-3847-8E39-0DF2E6C154C6}"/>
              </a:ext>
            </a:extLst>
          </p:cNvPr>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5" name="Text Placeholder 27">
            <a:extLst>
              <a:ext uri="{FF2B5EF4-FFF2-40B4-BE49-F238E27FC236}">
                <a16:creationId xmlns:a16="http://schemas.microsoft.com/office/drawing/2014/main" id="{678492E3-6289-7F4A-AB70-D84688E2F8D7}"/>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sp>
        <p:nvSpPr>
          <p:cNvPr id="26" name="Text Placeholder 2">
            <a:extLst>
              <a:ext uri="{FF2B5EF4-FFF2-40B4-BE49-F238E27FC236}">
                <a16:creationId xmlns:a16="http://schemas.microsoft.com/office/drawing/2014/main" id="{2058389D-8FFE-594B-9577-7643880F3793}"/>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90606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resentation by Image 2">
    <p:bg>
      <p:bgPr>
        <a:solidFill>
          <a:schemeClr val="bg1">
            <a:lumMod val="7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51C55C-2611-FF4E-8F35-A2C9B3FCEEEC}"/>
              </a:ext>
            </a:extLst>
          </p:cNvPr>
          <p:cNvSpPr>
            <a:spLocks noGrp="1"/>
          </p:cNvSpPr>
          <p:nvPr>
            <p:ph type="pic" sz="quarter" idx="11" hasCustomPrompt="1"/>
          </p:nvPr>
        </p:nvSpPr>
        <p:spPr>
          <a:xfrm>
            <a:off x="0" y="0"/>
            <a:ext cx="12192000" cy="6858000"/>
          </a:xfrm>
        </p:spPr>
        <p:txBody>
          <a:bodyPr anchor="ctr"/>
          <a:lstStyle>
            <a:lvl1pPr marL="10800" indent="0" algn="ctr">
              <a:buNone/>
              <a:defRPr baseline="0"/>
            </a:lvl1pPr>
          </a:lstStyle>
          <a:p>
            <a:r>
              <a:rPr lang="en-GB" dirty="0"/>
              <a:t>Click to insert image</a:t>
            </a:r>
          </a:p>
          <a:p>
            <a:r>
              <a:rPr lang="en-GB" dirty="0"/>
              <a:t>The optimum image size is 1280 x 720 pixels at 96 dpi</a:t>
            </a:r>
          </a:p>
        </p:txBody>
      </p:sp>
      <p:sp>
        <p:nvSpPr>
          <p:cNvPr id="5" name="Holder 5"/>
          <p:cNvSpPr>
            <a:spLocks noGrp="1"/>
          </p:cNvSpPr>
          <p:nvPr>
            <p:ph type="dt" sz="half" idx="6"/>
          </p:nvPr>
        </p:nvSpPr>
        <p:spPr/>
        <p:txBody>
          <a:bodyPr lIns="0" tIns="0" rIns="0" bIns="0"/>
          <a:lstStyle>
            <a:lvl1pPr algn="l">
              <a:defRPr>
                <a:solidFill>
                  <a:schemeClr val="bg1"/>
                </a:solidFill>
              </a:defRPr>
            </a:lvl1pPr>
          </a:lstStyle>
          <a:p>
            <a:r>
              <a:rPr lang="en-GB" dirty="0"/>
              <a:t>18/02/2018</a:t>
            </a:r>
            <a:endParaRPr lang="mr-IN" dirty="0"/>
          </a:p>
        </p:txBody>
      </p:sp>
      <p:sp>
        <p:nvSpPr>
          <p:cNvPr id="11" name="Title 10"/>
          <p:cNvSpPr>
            <a:spLocks noGrp="1"/>
          </p:cNvSpPr>
          <p:nvPr>
            <p:ph type="title" hasCustomPrompt="1"/>
          </p:nvPr>
        </p:nvSpPr>
        <p:spPr>
          <a:xfrm>
            <a:off x="342901" y="2941602"/>
            <a:ext cx="3190875" cy="487399"/>
          </a:xfrm>
          <a:prstGeom prst="rect">
            <a:avLst/>
          </a:prstGeom>
        </p:spPr>
        <p:txBody>
          <a:bodyPr lIns="0" tIns="0" rIns="0" bIns="0" anchor="t">
            <a:noAutofit/>
          </a:bodyPr>
          <a:lstStyle>
            <a:lvl1pPr marL="3175" indent="6350">
              <a:tabLst/>
              <a:defRPr lang="en-US" sz="1350" b="0" i="0" kern="1200" spc="0">
                <a:solidFill>
                  <a:schemeClr val="bg1"/>
                </a:solidFill>
                <a:latin typeface="Nunito Sans Black" charset="0"/>
                <a:ea typeface="Nunito Sans Black" charset="0"/>
                <a:cs typeface="Nunito Sans Black" charset="0"/>
              </a:defRPr>
            </a:lvl1pPr>
          </a:lstStyle>
          <a:p>
            <a:r>
              <a:rPr lang="en-US" dirty="0"/>
              <a:t>Name Surname</a:t>
            </a:r>
          </a:p>
        </p:txBody>
      </p:sp>
      <p:sp>
        <p:nvSpPr>
          <p:cNvPr id="22" name="Text Placeholder 2">
            <a:extLst>
              <a:ext uri="{FF2B5EF4-FFF2-40B4-BE49-F238E27FC236}">
                <a16:creationId xmlns:a16="http://schemas.microsoft.com/office/drawing/2014/main" id="{C13EEE70-AD17-5442-A93D-1F009D5C7135}"/>
              </a:ext>
            </a:extLst>
          </p:cNvPr>
          <p:cNvSpPr>
            <a:spLocks noGrp="1"/>
          </p:cNvSpPr>
          <p:nvPr>
            <p:ph type="body" sz="quarter" idx="10" hasCustomPrompt="1"/>
          </p:nvPr>
        </p:nvSpPr>
        <p:spPr>
          <a:xfrm>
            <a:off x="317998" y="359569"/>
            <a:ext cx="4806452" cy="2191004"/>
          </a:xfrm>
        </p:spPr>
        <p:txBody>
          <a:bodyPr>
            <a:noAutofit/>
          </a:bodyPr>
          <a:lstStyle>
            <a:lvl1pPr marL="0" indent="0" algn="l" defTabSz="685800" rtl="0" eaLnBrk="1" latinLnBrk="0" hangingPunct="1">
              <a:lnSpc>
                <a:spcPts val="4950"/>
              </a:lnSpc>
              <a:buNone/>
              <a:defRPr lang="en-US" sz="5250" b="0" i="0" kern="1200" spc="-146" baseline="0" dirty="0" smtClean="0">
                <a:solidFill>
                  <a:schemeClr val="bg1"/>
                </a:solidFill>
                <a:latin typeface="Nunito Sans Black" charset="0"/>
                <a:ea typeface="Nunito Sans Black" charset="0"/>
                <a:cs typeface="Nunito Sans Black" charset="0"/>
              </a:defRPr>
            </a:lvl1pPr>
            <a:lvl2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2pPr>
            <a:lvl3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3pPr>
            <a:lvl4pPr marL="0" algn="l" defTabSz="685800" rtl="0" eaLnBrk="1" latinLnBrk="0" hangingPunct="1">
              <a:lnSpc>
                <a:spcPts val="4950"/>
              </a:lnSpc>
              <a:defRPr lang="en-US" sz="5250" b="0" i="0" kern="1200" spc="-146" baseline="0" dirty="0" smtClean="0">
                <a:solidFill>
                  <a:schemeClr val="tx2"/>
                </a:solidFill>
                <a:latin typeface="Nunito Sans Black" charset="0"/>
                <a:ea typeface="Nunito Sans Black" charset="0"/>
                <a:cs typeface="Nunito Sans Black" charset="0"/>
              </a:defRPr>
            </a:lvl4pPr>
            <a:lvl5pPr marL="0" algn="l" defTabSz="685800" rtl="0" eaLnBrk="1" latinLnBrk="0" hangingPunct="1">
              <a:lnSpc>
                <a:spcPts val="4950"/>
              </a:lnSpc>
              <a:defRPr lang="en-GB" sz="5250" b="0" i="0" kern="1200" spc="-146" baseline="0" dirty="0">
                <a:solidFill>
                  <a:schemeClr val="tx2"/>
                </a:solidFill>
                <a:latin typeface="Nunito Sans Black" charset="0"/>
                <a:ea typeface="Nunito Sans Black" charset="0"/>
                <a:cs typeface="Nunito Sans Black" charset="0"/>
              </a:defRPr>
            </a:lvl5pPr>
          </a:lstStyle>
          <a:p>
            <a:pPr lvl="0"/>
            <a:r>
              <a:rPr lang="en-US" dirty="0"/>
              <a:t>Do more.</a:t>
            </a:r>
            <a:br>
              <a:rPr lang="en-US" dirty="0"/>
            </a:br>
            <a:r>
              <a:rPr lang="en-US" dirty="0"/>
              <a:t>Share more.</a:t>
            </a:r>
            <a:br>
              <a:rPr lang="en-US" dirty="0"/>
            </a:br>
            <a:r>
              <a:rPr lang="en-US" dirty="0"/>
              <a:t>Be more.</a:t>
            </a:r>
          </a:p>
        </p:txBody>
      </p:sp>
      <p:sp>
        <p:nvSpPr>
          <p:cNvPr id="28" name="Text Placeholder 27">
            <a:extLst>
              <a:ext uri="{FF2B5EF4-FFF2-40B4-BE49-F238E27FC236}">
                <a16:creationId xmlns:a16="http://schemas.microsoft.com/office/drawing/2014/main" id="{9D6C8741-5B1A-7A41-BC67-34065FEE5BC0}"/>
              </a:ext>
            </a:extLst>
          </p:cNvPr>
          <p:cNvSpPr>
            <a:spLocks noGrp="1"/>
          </p:cNvSpPr>
          <p:nvPr>
            <p:ph type="body" sz="quarter" idx="12" hasCustomPrompt="1"/>
          </p:nvPr>
        </p:nvSpPr>
        <p:spPr>
          <a:xfrm>
            <a:off x="342900" y="2551113"/>
            <a:ext cx="3190876" cy="390525"/>
          </a:xfrm>
        </p:spPr>
        <p:txBody>
          <a:bodyPr anchor="b">
            <a:noAutofit/>
          </a:bodyPr>
          <a:lstStyle>
            <a:lvl1pPr marL="10800" indent="0">
              <a:buNone/>
              <a:defRPr sz="135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en-US" dirty="0"/>
              <a:t>A presentation by</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4505" y="5454243"/>
            <a:ext cx="3695982" cy="1042284"/>
          </a:xfrm>
          <a:prstGeom prst="rect">
            <a:avLst/>
          </a:prstGeom>
        </p:spPr>
      </p:pic>
    </p:spTree>
    <p:extLst>
      <p:ext uri="{BB962C8B-B14F-4D97-AF65-F5344CB8AC3E}">
        <p14:creationId xmlns:p14="http://schemas.microsoft.com/office/powerpoint/2010/main" val="817087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10067964" y="6390227"/>
            <a:ext cx="113680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9525">
              <a:spcBef>
                <a:spcPts val="83"/>
              </a:spcBef>
            </a:pPr>
            <a:r>
              <a:rPr lang="en-US" spc="56"/>
              <a:t>© </a:t>
            </a:r>
            <a:r>
              <a:rPr lang="en-US" spc="-4"/>
              <a:t>The </a:t>
            </a:r>
            <a:r>
              <a:rPr lang="en-US" spc="-15"/>
              <a:t>Scout Association</a:t>
            </a:r>
            <a:endParaRPr lang="en-US" spc="-15" dirty="0"/>
          </a:p>
        </p:txBody>
      </p:sp>
      <p:sp>
        <p:nvSpPr>
          <p:cNvPr id="5" name="Holder 5"/>
          <p:cNvSpPr>
            <a:spLocks noGrp="1"/>
          </p:cNvSpPr>
          <p:nvPr>
            <p:ph type="dt" sz="half" idx="6"/>
          </p:nvPr>
        </p:nvSpPr>
        <p:spPr>
          <a:xfrm>
            <a:off x="342901" y="6322375"/>
            <a:ext cx="1740590" cy="207749"/>
          </a:xfrm>
          <a:prstGeom prst="rect">
            <a:avLst/>
          </a:prstGeom>
        </p:spPr>
        <p:txBody>
          <a:bodyPr wrap="square" lIns="0" tIns="0" rIns="0" bIns="0" anchor="b">
            <a:spAutoFit/>
          </a:bodyPr>
          <a:lstStyle>
            <a:lvl1pPr marL="9525" algn="l" defTabSz="685800" rtl="0" eaLnBrk="1" latinLnBrk="0" hangingPunct="1">
              <a:lnSpc>
                <a:spcPct val="100000"/>
              </a:lnSpc>
              <a:spcBef>
                <a:spcPts val="90"/>
              </a:spcBef>
              <a:defRPr lang="en-US" sz="1350" b="0" i="0" kern="1200" spc="-4" smtClean="0">
                <a:solidFill>
                  <a:schemeClr val="tx1"/>
                </a:solidFill>
                <a:latin typeface="Nunito Sans" charset="0"/>
                <a:ea typeface="Nunito Sans" charset="0"/>
                <a:cs typeface="Nunito Sans" charset="0"/>
              </a:defRPr>
            </a:lvl1pPr>
          </a:lstStyle>
          <a:p>
            <a:r>
              <a:rPr lang="en-GB" dirty="0"/>
              <a:t>18/02/2018</a:t>
            </a:r>
            <a:endParaRPr lang="mr-IN" dirty="0"/>
          </a:p>
        </p:txBody>
      </p:sp>
      <p:sp>
        <p:nvSpPr>
          <p:cNvPr id="6" name="Holder 6"/>
          <p:cNvSpPr>
            <a:spLocks noGrp="1"/>
          </p:cNvSpPr>
          <p:nvPr>
            <p:ph type="sldNum" sz="quarter" idx="7"/>
          </p:nvPr>
        </p:nvSpPr>
        <p:spPr>
          <a:xfrm>
            <a:off x="11694121" y="6390227"/>
            <a:ext cx="157638" cy="115416"/>
          </a:xfrm>
          <a:prstGeom prst="rect">
            <a:avLst/>
          </a:prstGeom>
        </p:spPr>
        <p:txBody>
          <a:bodyPr wrap="square" lIns="0" tIns="0" rIns="0" bIns="0">
            <a:spAutoFit/>
          </a:bodyPr>
          <a:lstStyle>
            <a:lvl1pPr>
              <a:defRPr sz="750" b="1" i="0">
                <a:solidFill>
                  <a:schemeClr val="tx1"/>
                </a:solidFill>
                <a:latin typeface="Nunito Sans" charset="0"/>
                <a:ea typeface="Nunito Sans" charset="0"/>
                <a:cs typeface="Nunito Sans" charset="0"/>
              </a:defRPr>
            </a:lvl1pPr>
          </a:lstStyle>
          <a:p>
            <a:pPr marL="19050">
              <a:spcBef>
                <a:spcPts val="83"/>
              </a:spcBef>
            </a:pPr>
            <a:fld id="{81D60167-4931-47E6-BA6A-407CBD079E47}" type="slidenum">
              <a:rPr lang="uk-UA" spc="26" smtClean="0"/>
              <a:pPr marL="19050">
                <a:spcBef>
                  <a:spcPts val="83"/>
                </a:spcBef>
              </a:pPr>
              <a:t>‹#›</a:t>
            </a:fld>
            <a:endParaRPr lang="uk-UA" spc="26" dirty="0"/>
          </a:p>
        </p:txBody>
      </p:sp>
      <p:sp>
        <p:nvSpPr>
          <p:cNvPr id="2" name="Text Placeholder 1">
            <a:extLst>
              <a:ext uri="{FF2B5EF4-FFF2-40B4-BE49-F238E27FC236}">
                <a16:creationId xmlns:a16="http://schemas.microsoft.com/office/drawing/2014/main" id="{EEB9D245-AF4C-A94D-8056-49CC09246EF2}"/>
              </a:ext>
            </a:extLst>
          </p:cNvPr>
          <p:cNvSpPr>
            <a:spLocks noGrp="1"/>
          </p:cNvSpPr>
          <p:nvPr>
            <p:ph type="body" idx="1"/>
          </p:nvPr>
        </p:nvSpPr>
        <p:spPr>
          <a:xfrm>
            <a:off x="342900" y="1825229"/>
            <a:ext cx="11010900" cy="435173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Holder 2">
            <a:extLst>
              <a:ext uri="{FF2B5EF4-FFF2-40B4-BE49-F238E27FC236}">
                <a16:creationId xmlns:a16="http://schemas.microsoft.com/office/drawing/2014/main" id="{4D44D9BB-CA16-684F-99FA-C3CDDAAB6EEA}"/>
              </a:ext>
            </a:extLst>
          </p:cNvPr>
          <p:cNvSpPr txBox="1">
            <a:spLocks/>
          </p:cNvSpPr>
          <p:nvPr userDrawn="1"/>
        </p:nvSpPr>
        <p:spPr>
          <a:xfrm>
            <a:off x="345675" y="326552"/>
            <a:ext cx="5750325" cy="207749"/>
          </a:xfrm>
          <a:prstGeom prst="rect">
            <a:avLst/>
          </a:prstGeom>
        </p:spPr>
        <p:txBody>
          <a:bodyPr wrap="square" lIns="0" tIns="0" rIns="0" bIns="0" anchor="b">
            <a:spAutoFit/>
          </a:bodyPr>
          <a:lstStyle>
            <a:lvl1pPr marL="12700" algn="l" defTabSz="914400" rtl="0" eaLnBrk="1" latinLnBrk="0" hangingPunct="1">
              <a:lnSpc>
                <a:spcPct val="100000"/>
              </a:lnSpc>
              <a:spcBef>
                <a:spcPts val="100"/>
              </a:spcBef>
              <a:defRPr lang="en-US" sz="1800" b="0" i="0" kern="1200" spc="-5">
                <a:solidFill>
                  <a:schemeClr val="bg1"/>
                </a:solidFill>
                <a:latin typeface="Nunito Sans" charset="0"/>
                <a:ea typeface="Nunito Sans" charset="0"/>
                <a:cs typeface="Nunito Sans" charset="0"/>
              </a:defRPr>
            </a:lvl1pPr>
          </a:lstStyle>
          <a:p>
            <a:r>
              <a:rPr lang="en-GB" sz="1350">
                <a:solidFill>
                  <a:schemeClr val="tx1"/>
                </a:solidFill>
              </a:rPr>
              <a:t>Presentation title</a:t>
            </a:r>
            <a:endParaRPr lang="en-GB" sz="1350" dirty="0">
              <a:solidFill>
                <a:schemeClr val="tx1"/>
              </a:solidFill>
            </a:endParaRPr>
          </a:p>
        </p:txBody>
      </p:sp>
      <p:sp>
        <p:nvSpPr>
          <p:cNvPr id="9" name="Holder 3">
            <a:extLst>
              <a:ext uri="{FF2B5EF4-FFF2-40B4-BE49-F238E27FC236}">
                <a16:creationId xmlns:a16="http://schemas.microsoft.com/office/drawing/2014/main" id="{A1047EC1-FDCA-904E-B3BA-BE4F586077C0}"/>
              </a:ext>
            </a:extLst>
          </p:cNvPr>
          <p:cNvSpPr txBox="1">
            <a:spLocks/>
          </p:cNvSpPr>
          <p:nvPr userDrawn="1"/>
        </p:nvSpPr>
        <p:spPr>
          <a:xfrm>
            <a:off x="345675" y="534300"/>
            <a:ext cx="5750325" cy="207749"/>
          </a:xfrm>
          <a:prstGeom prst="rect">
            <a:avLst/>
          </a:prstGeom>
        </p:spPr>
        <p:txBody>
          <a:bodyPr wrap="square" lIns="0" tIns="0" rIns="0" bIns="0" anchor="t">
            <a:spAutoFit/>
          </a:bodyPr>
          <a:lstStyle>
            <a:lvl1pPr marL="18000" indent="0" eaLnBrk="1" hangingPunct="1">
              <a:buClr>
                <a:schemeClr val="tx2"/>
              </a:buClr>
              <a:buSzPct val="125000"/>
              <a:buFont typeface="Arial" panose="020B0604020202020204" pitchFamily="34" charset="0"/>
              <a:buNone/>
              <a:defRPr lang="en-US" sz="1800" b="0" i="0" kern="1200" spc="-5" dirty="0" smtClean="0">
                <a:solidFill>
                  <a:srgbClr val="FFFFFF"/>
                </a:solidFill>
                <a:latin typeface="Nunito Sans Black" charset="0"/>
                <a:ea typeface="Nunito Sans Black" charset="0"/>
                <a:cs typeface="Nunito Sans Black" charset="0"/>
              </a:defRPr>
            </a:lvl1pPr>
            <a:lvl2pPr marL="18000" indent="0" eaLnBrk="1" hangingPunct="1">
              <a:buClr>
                <a:schemeClr val="tx2"/>
              </a:buClr>
              <a:buSzPct val="125000"/>
              <a:buFont typeface="Arial" panose="020B0604020202020204" pitchFamily="34" charset="0"/>
              <a:buNone/>
              <a:tabLst/>
              <a:defRPr sz="2400" b="0" i="0">
                <a:latin typeface="Nunito Sans Black" pitchFamily="2" charset="77"/>
                <a:ea typeface="+mn-ea"/>
                <a:cs typeface="+mn-cs"/>
              </a:defRPr>
            </a:lvl2pPr>
            <a:lvl3pPr marL="18000" indent="0" eaLnBrk="1" hangingPunct="1">
              <a:buClr>
                <a:schemeClr val="tx1"/>
              </a:buClr>
              <a:buSzPct val="125000"/>
              <a:buFont typeface="Arial" panose="020B0604020202020204" pitchFamily="34" charset="0"/>
              <a:buNone/>
              <a:tabLst/>
              <a:defRPr sz="2400">
                <a:solidFill>
                  <a:schemeClr val="tx2"/>
                </a:solidFill>
                <a:latin typeface="+mn-lt"/>
                <a:ea typeface="+mn-ea"/>
                <a:cs typeface="+mn-cs"/>
              </a:defRPr>
            </a:lvl3pPr>
            <a:lvl4pPr marL="18000" indent="0" eaLnBrk="1" hangingPunct="1">
              <a:buClr>
                <a:schemeClr val="tx1"/>
              </a:buClr>
              <a:buSzPct val="125000"/>
              <a:buFont typeface="Arial" panose="020B0604020202020204" pitchFamily="34" charset="0"/>
              <a:buNone/>
              <a:tabLst/>
              <a:defRPr sz="2400" b="0" i="0">
                <a:solidFill>
                  <a:schemeClr val="tx2"/>
                </a:solidFill>
                <a:latin typeface="Nunito Sans Black" pitchFamily="2" charset="77"/>
                <a:ea typeface="+mn-ea"/>
                <a:cs typeface="+mn-cs"/>
              </a:defRPr>
            </a:lvl4pPr>
            <a:lvl5pPr marL="18000" indent="0" eaLnBrk="1" hangingPunct="1">
              <a:spcBef>
                <a:spcPts val="2600"/>
              </a:spcBef>
              <a:buClr>
                <a:schemeClr val="tx2"/>
              </a:buClr>
              <a:buSzPct val="125000"/>
              <a:buFont typeface="Arial" panose="020B0604020202020204" pitchFamily="34" charset="0"/>
              <a:buNone/>
              <a:tabLst/>
              <a:defRPr sz="2400" b="0" i="0">
                <a:latin typeface="Nunito Sans Black" pitchFamily="2" charset="77"/>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pPr marL="9525" algn="l" rtl="0">
              <a:spcBef>
                <a:spcPts val="30"/>
              </a:spcBef>
            </a:pPr>
            <a:r>
              <a:rPr lang="en-GB" sz="1350">
                <a:solidFill>
                  <a:schemeClr val="tx1"/>
                </a:solidFill>
              </a:rPr>
              <a:t>Page heading</a:t>
            </a:r>
          </a:p>
        </p:txBody>
      </p:sp>
    </p:spTree>
  </p:cSld>
  <p:clrMap bg1="lt1" tx1="dk1" bg2="lt2" tx2="dk2" accent1="accent1" accent2="accent2" accent3="accent3" accent4="accent4" accent5="accent5" accent6="accent6" hlink="hlink" folHlink="folHlink"/>
  <p:sldLayoutIdLst>
    <p:sldLayoutId id="2147483661" r:id="rId1"/>
    <p:sldLayoutId id="2147483706" r:id="rId2"/>
    <p:sldLayoutId id="2147483691" r:id="rId3"/>
    <p:sldLayoutId id="2147483666" r:id="rId4"/>
    <p:sldLayoutId id="2147483667" r:id="rId5"/>
    <p:sldLayoutId id="2147483668" r:id="rId6"/>
    <p:sldLayoutId id="2147483662" r:id="rId7"/>
    <p:sldLayoutId id="2147483669" r:id="rId8"/>
    <p:sldLayoutId id="2147483671" r:id="rId9"/>
    <p:sldLayoutId id="2147483672" r:id="rId10"/>
    <p:sldLayoutId id="2147483673" r:id="rId11"/>
    <p:sldLayoutId id="2147483674" r:id="rId12"/>
    <p:sldLayoutId id="2147483675" r:id="rId13"/>
    <p:sldLayoutId id="2147483676" r:id="rId14"/>
    <p:sldLayoutId id="2147483713" r:id="rId15"/>
    <p:sldLayoutId id="2147483677" r:id="rId16"/>
    <p:sldLayoutId id="2147483714" r:id="rId17"/>
    <p:sldLayoutId id="2147483679" r:id="rId18"/>
    <p:sldLayoutId id="2147483715" r:id="rId19"/>
    <p:sldLayoutId id="2147483721" r:id="rId20"/>
    <p:sldLayoutId id="2147483680" r:id="rId21"/>
    <p:sldLayoutId id="2147483681" r:id="rId22"/>
    <p:sldLayoutId id="2147483692" r:id="rId23"/>
    <p:sldLayoutId id="2147483711" r:id="rId24"/>
    <p:sldLayoutId id="2147483682" r:id="rId25"/>
    <p:sldLayoutId id="2147483683" r:id="rId26"/>
    <p:sldLayoutId id="2147483707" r:id="rId27"/>
    <p:sldLayoutId id="2147483697" r:id="rId28"/>
    <p:sldLayoutId id="2147483708" r:id="rId29"/>
    <p:sldLayoutId id="2147483701" r:id="rId30"/>
    <p:sldLayoutId id="2147483709" r:id="rId31"/>
    <p:sldLayoutId id="2147483702" r:id="rId32"/>
    <p:sldLayoutId id="2147483710" r:id="rId33"/>
    <p:sldLayoutId id="2147483687" r:id="rId34"/>
    <p:sldLayoutId id="2147483712" r:id="rId35"/>
    <p:sldLayoutId id="2147483699" r:id="rId36"/>
    <p:sldLayoutId id="2147483716" r:id="rId37"/>
    <p:sldLayoutId id="2147483717" r:id="rId38"/>
    <p:sldLayoutId id="2147483698" r:id="rId39"/>
    <p:sldLayoutId id="2147483722" r:id="rId40"/>
    <p:sldLayoutId id="2147483723" r:id="rId41"/>
    <p:sldLayoutId id="2147483700" r:id="rId42"/>
    <p:sldLayoutId id="2147483718" r:id="rId43"/>
    <p:sldLayoutId id="2147483719" r:id="rId44"/>
    <p:sldLayoutId id="2147483720" r:id="rId45"/>
    <p:sldLayoutId id="2147483689" r:id="rId46"/>
    <p:sldLayoutId id="2147483696" r:id="rId47"/>
    <p:sldLayoutId id="2147483703" r:id="rId48"/>
    <p:sldLayoutId id="2147483704" r:id="rId49"/>
    <p:sldLayoutId id="2147483705" r:id="rId50"/>
  </p:sldLayoutIdLst>
  <p:txStyles>
    <p:titleStyle>
      <a:lvl1pPr marL="9525" algn="l" defTabSz="685800" rtl="0" eaLnBrk="1" latinLnBrk="0" hangingPunct="1">
        <a:lnSpc>
          <a:spcPct val="100000"/>
        </a:lnSpc>
        <a:spcBef>
          <a:spcPts val="75"/>
        </a:spcBef>
        <a:defRPr lang="en-US" sz="1350" b="0" i="0" kern="1200" spc="-4" dirty="0" smtClean="0">
          <a:solidFill>
            <a:schemeClr val="tx1"/>
          </a:solidFill>
          <a:latin typeface="Nunito Sans" charset="0"/>
          <a:ea typeface="Nunito Sans" charset="0"/>
          <a:cs typeface="Nunito Sans" charset="0"/>
        </a:defRPr>
      </a:lvl1pPr>
    </p:titleStyle>
    <p:bodyStyle>
      <a:lvl1pPr marL="133200" indent="-122400" eaLnBrk="1" hangingPunct="1">
        <a:buClr>
          <a:schemeClr val="tx2"/>
        </a:buClr>
        <a:buSzPct val="125000"/>
        <a:buFont typeface="Arial" panose="020B0604020202020204" pitchFamily="34" charset="0"/>
        <a:buChar char="•"/>
        <a:tabLst/>
        <a:defRPr sz="1800" b="0" i="0">
          <a:latin typeface="Nunito Sans" charset="0"/>
          <a:ea typeface="Nunito Sans" charset="0"/>
          <a:cs typeface="Nunito Sans" charset="0"/>
        </a:defRPr>
      </a:lvl1pPr>
      <a:lvl2pPr marL="133200" indent="-122400" eaLnBrk="1" hangingPunct="1">
        <a:buClr>
          <a:schemeClr val="tx2"/>
        </a:buClr>
        <a:buSzPct val="125000"/>
        <a:buFont typeface="Arial" panose="020B0604020202020204" pitchFamily="34" charset="0"/>
        <a:buChar char="•"/>
        <a:tabLst/>
        <a:defRPr sz="1800" b="0" i="0">
          <a:latin typeface="Nunito Sans Black" pitchFamily="2" charset="77"/>
          <a:ea typeface="+mn-ea"/>
          <a:cs typeface="+mn-cs"/>
        </a:defRPr>
      </a:lvl2pPr>
      <a:lvl3pPr marL="133200" indent="-122400" eaLnBrk="1" hangingPunct="1">
        <a:buClr>
          <a:schemeClr val="tx1"/>
        </a:buClr>
        <a:buSzPct val="125000"/>
        <a:buFont typeface="Arial" panose="020B0604020202020204" pitchFamily="34" charset="0"/>
        <a:buChar char="•"/>
        <a:tabLst/>
        <a:defRPr sz="1800">
          <a:solidFill>
            <a:schemeClr val="tx2"/>
          </a:solidFill>
          <a:latin typeface="+mn-lt"/>
          <a:ea typeface="+mn-ea"/>
          <a:cs typeface="+mn-cs"/>
        </a:defRPr>
      </a:lvl3pPr>
      <a:lvl4pPr marL="133200" indent="-122400" eaLnBrk="1" hangingPunct="1">
        <a:buClr>
          <a:schemeClr val="tx1"/>
        </a:buClr>
        <a:buSzPct val="125000"/>
        <a:buFont typeface="Arial" panose="020B0604020202020204" pitchFamily="34" charset="0"/>
        <a:buChar char="•"/>
        <a:tabLst/>
        <a:defRPr sz="1800" b="0" i="0">
          <a:solidFill>
            <a:schemeClr val="tx2"/>
          </a:solidFill>
          <a:latin typeface="Nunito Sans Black" pitchFamily="2" charset="77"/>
          <a:ea typeface="+mn-ea"/>
          <a:cs typeface="+mn-cs"/>
        </a:defRPr>
      </a:lvl4pPr>
      <a:lvl5pPr marL="133200" indent="-122400" eaLnBrk="1" hangingPunct="1">
        <a:spcBef>
          <a:spcPts val="1950"/>
        </a:spcBef>
        <a:buClr>
          <a:schemeClr val="tx2"/>
        </a:buClr>
        <a:buSzPct val="125000"/>
        <a:buFont typeface="Arial" panose="020B0604020202020204" pitchFamily="34" charset="0"/>
        <a:buChar char="•"/>
        <a:tabLst/>
        <a:defRPr sz="1800" b="0" i="0">
          <a:latin typeface="Nunito Sans Black" pitchFamily="2" charset="77"/>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27" userDrawn="1">
          <p15:clr>
            <a:srgbClr val="F26B43"/>
          </p15:clr>
        </p15:guide>
        <p15:guide id="3" orient="horz" pos="4163" userDrawn="1">
          <p15:clr>
            <a:srgbClr val="F26B43"/>
          </p15:clr>
        </p15:guide>
        <p15:guide id="4" orient="horz" pos="227" userDrawn="1">
          <p15:clr>
            <a:srgbClr val="F26B43"/>
          </p15:clr>
        </p15:guide>
        <p15:guide id="5" pos="7452"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Berkshire</a:t>
            </a:r>
          </a:p>
        </p:txBody>
      </p:sp>
    </p:spTree>
    <p:extLst>
      <p:ext uri="{BB962C8B-B14F-4D97-AF65-F5344CB8AC3E}">
        <p14:creationId xmlns:p14="http://schemas.microsoft.com/office/powerpoint/2010/main" val="21584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557636" y="1739419"/>
            <a:ext cx="9212897" cy="482576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lnSpc>
                <a:spcPct val="100000"/>
              </a:lnSpc>
              <a:spcBef>
                <a:spcPts val="0"/>
              </a:spcBef>
              <a:buNone/>
            </a:pPr>
            <a:r>
              <a:rPr lang="en-GB" sz="3200" b="1" i="1" dirty="0">
                <a:latin typeface="Nunito Sans" pitchFamily="2" charset="77"/>
              </a:rPr>
              <a:t>Recording and acting on incidents &amp; ‘near misses’</a:t>
            </a:r>
          </a:p>
          <a:p>
            <a:pPr marL="10800" indent="0">
              <a:lnSpc>
                <a:spcPct val="100000"/>
              </a:lnSpc>
              <a:spcBef>
                <a:spcPts val="0"/>
              </a:spcBef>
              <a:buNone/>
            </a:pPr>
            <a:endParaRPr lang="en-GB" sz="3200" b="1" i="1" dirty="0">
              <a:latin typeface="Nunito Sans" pitchFamily="2" charset="77"/>
            </a:endParaRPr>
          </a:p>
          <a:p>
            <a:pPr marL="10800" indent="0">
              <a:lnSpc>
                <a:spcPct val="100000"/>
              </a:lnSpc>
              <a:spcBef>
                <a:spcPts val="0"/>
              </a:spcBef>
              <a:buNone/>
            </a:pPr>
            <a:r>
              <a:rPr lang="en-GB" sz="2400" b="1" i="1" dirty="0">
                <a:latin typeface="Nunito Sans" pitchFamily="2" charset="77"/>
              </a:rPr>
              <a:t>Incident – </a:t>
            </a:r>
            <a:r>
              <a:rPr lang="en-GB" sz="2400" b="0" i="0" dirty="0">
                <a:solidFill>
                  <a:srgbClr val="404040"/>
                </a:solidFill>
                <a:effectLst/>
                <a:latin typeface="Nunito Sans" pitchFamily="2" charset="0"/>
              </a:rPr>
              <a:t>reporting incidents where injuries occur</a:t>
            </a:r>
            <a:endParaRPr lang="en-GB" sz="2400" b="1" i="1" dirty="0">
              <a:latin typeface="Nunito Sans" pitchFamily="2" charset="77"/>
            </a:endParaRPr>
          </a:p>
          <a:p>
            <a:pPr marL="10800" indent="0">
              <a:lnSpc>
                <a:spcPct val="100000"/>
              </a:lnSpc>
              <a:spcBef>
                <a:spcPts val="0"/>
              </a:spcBef>
              <a:buNone/>
            </a:pPr>
            <a:endParaRPr lang="en-GB" sz="2400" b="1" i="1" dirty="0">
              <a:latin typeface="Nunito Sans" pitchFamily="2" charset="77"/>
            </a:endParaRPr>
          </a:p>
          <a:p>
            <a:pPr marL="10800" indent="0">
              <a:lnSpc>
                <a:spcPct val="100000"/>
              </a:lnSpc>
              <a:spcBef>
                <a:spcPts val="0"/>
              </a:spcBef>
              <a:buNone/>
            </a:pPr>
            <a:r>
              <a:rPr lang="en-GB" sz="2400" b="1" i="1" dirty="0">
                <a:latin typeface="Nunito Sans" pitchFamily="2" charset="77"/>
              </a:rPr>
              <a:t>Near Miss - </a:t>
            </a:r>
            <a:r>
              <a:rPr lang="en-GB" sz="2400" b="0" i="0" dirty="0">
                <a:solidFill>
                  <a:srgbClr val="404040"/>
                </a:solidFill>
                <a:effectLst/>
                <a:latin typeface="Nunito Sans" pitchFamily="2" charset="0"/>
              </a:rPr>
              <a:t>important to log and track incidents which could have resulted in significant injury or impact or could have been much worse given a few minor changes to the situation.</a:t>
            </a:r>
            <a:endParaRPr lang="en-GB" sz="2400" b="1" i="1" dirty="0">
              <a:latin typeface="Nunito Sans" pitchFamily="2" charset="77"/>
            </a:endParaRPr>
          </a:p>
          <a:p>
            <a:pPr marL="10800" indent="0">
              <a:lnSpc>
                <a:spcPct val="100000"/>
              </a:lnSpc>
              <a:spcBef>
                <a:spcPts val="0"/>
              </a:spcBef>
              <a:buNone/>
            </a:pPr>
            <a:endParaRPr lang="en-GB" sz="3200" b="1" i="1" dirty="0">
              <a:latin typeface="Nunito Sans" pitchFamily="2" charset="77"/>
            </a:endParaRPr>
          </a:p>
          <a:p>
            <a:pPr marL="10800" indent="0">
              <a:lnSpc>
                <a:spcPct val="100000"/>
              </a:lnSpc>
              <a:spcBef>
                <a:spcPts val="0"/>
              </a:spcBef>
              <a:buNone/>
            </a:pPr>
            <a:r>
              <a:rPr lang="en-GB" sz="2000" b="1" i="1" dirty="0">
                <a:latin typeface="Nunito Sans" pitchFamily="2" charset="77"/>
              </a:rPr>
              <a:t>https://www.scouts.org.uk/volunteers/staying-safe-and-safeguarding/incidents-and-illness/emergencies-and-reporting/</a:t>
            </a:r>
          </a:p>
          <a:p>
            <a:pPr marL="10800" indent="0">
              <a:lnSpc>
                <a:spcPct val="100000"/>
              </a:lnSpc>
              <a:spcBef>
                <a:spcPts val="0"/>
              </a:spcBef>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273312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56701" y="1739420"/>
            <a:ext cx="8092256" cy="482576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sz="2400" dirty="0"/>
          </a:p>
          <a:p>
            <a:pPr marL="10800" indent="0">
              <a:buNone/>
            </a:pPr>
            <a:r>
              <a:rPr lang="en-GB" sz="3200" b="1" dirty="0">
                <a:solidFill>
                  <a:srgbClr val="7414DC"/>
                </a:solidFill>
                <a:latin typeface="Nunito Sans" pitchFamily="2" charset="77"/>
              </a:rPr>
              <a:t>Some key considerations for discussions:</a:t>
            </a:r>
          </a:p>
          <a:p>
            <a:pPr marL="10800" indent="0">
              <a:lnSpc>
                <a:spcPct val="100000"/>
              </a:lnSpc>
              <a:spcBef>
                <a:spcPts val="0"/>
              </a:spcBef>
              <a:buNone/>
            </a:pPr>
            <a:endParaRPr lang="en-GB" sz="2400" b="1" i="1" dirty="0">
              <a:latin typeface="Nunito Sans" pitchFamily="2" charset="77"/>
            </a:endParaRPr>
          </a:p>
          <a:p>
            <a:pPr marL="10800" indent="0">
              <a:lnSpc>
                <a:spcPct val="100000"/>
              </a:lnSpc>
              <a:spcBef>
                <a:spcPts val="0"/>
              </a:spcBef>
              <a:buNone/>
            </a:pPr>
            <a:r>
              <a:rPr lang="en-GB" sz="2000" b="1" i="1" dirty="0">
                <a:solidFill>
                  <a:srgbClr val="7414DC"/>
                </a:solidFill>
                <a:latin typeface="Nunito Sans" pitchFamily="2" charset="77"/>
              </a:rPr>
              <a:t>WHAT IS MEANT BY THESE? </a:t>
            </a:r>
          </a:p>
          <a:p>
            <a:pPr marL="10800" indent="0">
              <a:lnSpc>
                <a:spcPct val="100000"/>
              </a:lnSpc>
              <a:spcBef>
                <a:spcPts val="0"/>
              </a:spcBef>
              <a:buNone/>
            </a:pPr>
            <a:r>
              <a:rPr lang="en-GB" sz="2000" b="1" i="1" dirty="0">
                <a:solidFill>
                  <a:schemeClr val="accent1"/>
                </a:solidFill>
                <a:latin typeface="Nunito Sans" pitchFamily="2" charset="77"/>
              </a:rPr>
              <a:t>DO YOU KNOW IF AND HOW THIS HAPPENS IN YOUR GROUP/DISTRICT?</a:t>
            </a:r>
          </a:p>
          <a:p>
            <a:pPr marL="10800" indent="0">
              <a:buNone/>
            </a:pPr>
            <a:endParaRPr lang="en-GB" sz="3200" b="1" dirty="0">
              <a:solidFill>
                <a:srgbClr val="7414DC"/>
              </a:solidFill>
              <a:latin typeface="Nunito Sans" pitchFamily="2" charset="77"/>
            </a:endParaRPr>
          </a:p>
          <a:p>
            <a:pPr marL="10800" indent="0">
              <a:buNone/>
            </a:pPr>
            <a:r>
              <a:rPr lang="en-GB" sz="2400" dirty="0">
                <a:latin typeface="Nunito Sans" pitchFamily="2" charset="77"/>
              </a:rPr>
              <a:t>Risk management/Risk Register</a:t>
            </a:r>
            <a:endParaRPr lang="en-GB" dirty="0">
              <a:latin typeface="Nunito Sans" pitchFamily="2" charset="77"/>
            </a:endParaRPr>
          </a:p>
          <a:p>
            <a:pPr marL="10800" indent="0">
              <a:buNone/>
            </a:pPr>
            <a:endParaRPr lang="en-GB" sz="2400" dirty="0">
              <a:latin typeface="Nunito Sans" pitchFamily="2" charset="77"/>
            </a:endParaRPr>
          </a:p>
          <a:p>
            <a:pPr marL="10800" indent="0">
              <a:buNone/>
            </a:pPr>
            <a:r>
              <a:rPr lang="en-GB" sz="2400" dirty="0">
                <a:latin typeface="Nunito Sans" pitchFamily="2" charset="77"/>
              </a:rPr>
              <a:t>Risk Assessments </a:t>
            </a:r>
            <a:r>
              <a:rPr lang="en-GB" dirty="0">
                <a:latin typeface="Nunito Sans" pitchFamily="2" charset="77"/>
              </a:rPr>
              <a:t>(keep it simple)</a:t>
            </a:r>
          </a:p>
          <a:p>
            <a:pPr marL="10800" indent="0">
              <a:buNone/>
            </a:pPr>
            <a:endParaRPr lang="en-GB" sz="2400" dirty="0">
              <a:latin typeface="Nunito Sans" pitchFamily="2" charset="77"/>
            </a:endParaRPr>
          </a:p>
          <a:p>
            <a:pPr marL="10800" indent="0">
              <a:buNone/>
            </a:pPr>
            <a:r>
              <a:rPr lang="en-GB" sz="2400" dirty="0">
                <a:latin typeface="Nunito Sans" pitchFamily="2" charset="77"/>
              </a:rPr>
              <a:t>Safeguarding</a:t>
            </a:r>
          </a:p>
          <a:p>
            <a:pPr marL="10800" indent="0">
              <a:buNone/>
            </a:pPr>
            <a:endParaRPr lang="en-GB" sz="2400" dirty="0">
              <a:latin typeface="Nunito Sans" pitchFamily="2" charset="77"/>
            </a:endParaRPr>
          </a:p>
          <a:p>
            <a:pPr marL="10800" indent="0">
              <a:buNone/>
            </a:pPr>
            <a:r>
              <a:rPr lang="en-GB" sz="2400" dirty="0">
                <a:latin typeface="Nunito Sans" pitchFamily="2" charset="77"/>
              </a:rPr>
              <a:t>High risk events </a:t>
            </a:r>
            <a:r>
              <a:rPr lang="en-GB" sz="2400" i="1" dirty="0">
                <a:latin typeface="Nunito Sans" pitchFamily="2" charset="77"/>
              </a:rPr>
              <a:t>finance; safety; reputation</a:t>
            </a:r>
          </a:p>
          <a:p>
            <a:pPr marL="10800" indent="0">
              <a:buNone/>
            </a:pPr>
            <a:endParaRPr lang="en-GB" sz="2400" dirty="0">
              <a:latin typeface="Nunito Sans" pitchFamily="2" charset="77"/>
            </a:endParaRPr>
          </a:p>
          <a:p>
            <a:pPr marL="10800" indent="0">
              <a:buNone/>
            </a:pPr>
            <a:r>
              <a:rPr lang="en-GB" sz="2400" dirty="0">
                <a:latin typeface="Nunito Sans" pitchFamily="2" charset="77"/>
              </a:rPr>
              <a:t>Safety training </a:t>
            </a:r>
            <a:r>
              <a:rPr lang="en-GB" dirty="0">
                <a:latin typeface="Nunito Sans" pitchFamily="2" charset="77"/>
              </a:rPr>
              <a:t>(mandatory)</a:t>
            </a:r>
          </a:p>
          <a:p>
            <a:pPr marL="10800" indent="0">
              <a:buNone/>
            </a:pPr>
            <a:r>
              <a:rPr lang="en-GB" sz="2400" dirty="0">
                <a:latin typeface="Nunito Sans" pitchFamily="2" charset="77"/>
              </a:rPr>
              <a:t> </a:t>
            </a:r>
            <a:endParaRPr lang="en-GB" sz="2400" b="1" dirty="0">
              <a:solidFill>
                <a:srgbClr val="7414DC"/>
              </a:solidFill>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21" name="Picture 20" descr="A picture containing grass, person, outdoor, athletic game&#10;&#10;Description automatically generated">
            <a:extLst>
              <a:ext uri="{FF2B5EF4-FFF2-40B4-BE49-F238E27FC236}">
                <a16:creationId xmlns:a16="http://schemas.microsoft.com/office/drawing/2014/main" id="{E3851419-84B2-B44F-A61F-BE9C24B7F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00000"/>
            <a:ext cx="1428693" cy="1428693"/>
          </a:xfrm>
          <a:prstGeom prst="rect">
            <a:avLst/>
          </a:prstGeom>
        </p:spPr>
      </p:pic>
      <p:pic>
        <p:nvPicPr>
          <p:cNvPr id="23" name="Picture 22" descr="A bird on a person's shoulder&#10;&#10;Description automatically generated with low confidence">
            <a:extLst>
              <a:ext uri="{FF2B5EF4-FFF2-40B4-BE49-F238E27FC236}">
                <a16:creationId xmlns:a16="http://schemas.microsoft.com/office/drawing/2014/main" id="{3FF9CEBD-84ED-6D49-8B5B-EA9E15954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0000" y="2376000"/>
            <a:ext cx="1428693" cy="1428693"/>
          </a:xfrm>
          <a:prstGeom prst="rect">
            <a:avLst/>
          </a:prstGeom>
        </p:spPr>
      </p:pic>
      <p:pic>
        <p:nvPicPr>
          <p:cNvPr id="25" name="Picture 24" descr="Two boys posing for a picture&#10;&#10;Description automatically generated with low confidence">
            <a:extLst>
              <a:ext uri="{FF2B5EF4-FFF2-40B4-BE49-F238E27FC236}">
                <a16:creationId xmlns:a16="http://schemas.microsoft.com/office/drawing/2014/main" id="{F491332E-E17A-E841-8131-D327DD966B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3852000"/>
            <a:ext cx="1428693" cy="1428693"/>
          </a:xfrm>
          <a:prstGeom prst="rect">
            <a:avLst/>
          </a:prstGeom>
        </p:spPr>
      </p:pic>
      <p:pic>
        <p:nvPicPr>
          <p:cNvPr id="27" name="Picture 26" descr="A picture containing person, people&#10;&#10;Description automatically generated">
            <a:extLst>
              <a:ext uri="{FF2B5EF4-FFF2-40B4-BE49-F238E27FC236}">
                <a16:creationId xmlns:a16="http://schemas.microsoft.com/office/drawing/2014/main" id="{3F157053-C9BB-7E48-9996-16CB7B7FF6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28693" cy="1428693"/>
          </a:xfrm>
          <a:prstGeom prst="rect">
            <a:avLst/>
          </a:prstGeom>
        </p:spPr>
      </p:pic>
    </p:spTree>
    <p:extLst>
      <p:ext uri="{BB962C8B-B14F-4D97-AF65-F5344CB8AC3E}">
        <p14:creationId xmlns:p14="http://schemas.microsoft.com/office/powerpoint/2010/main" val="232744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4000" y="1692000"/>
            <a:ext cx="8092256"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0" lvl="1" indent="0">
              <a:buFont typeface="Arial" panose="020B0604020202020204" pitchFamily="34" charset="0"/>
              <a:buNone/>
            </a:pPr>
            <a:endParaRPr lang="en-GB" sz="8800" b="1" dirty="0">
              <a:solidFill>
                <a:srgbClr val="7414DC"/>
              </a:solidFill>
              <a:latin typeface="Nunito Sans ExtraBold" pitchFamily="2" charset="77"/>
            </a:endParaRPr>
          </a:p>
          <a:p>
            <a:pPr marL="0" lvl="1" indent="0">
              <a:buFont typeface="Arial" panose="020B0604020202020204" pitchFamily="34" charset="0"/>
              <a:buNone/>
            </a:pPr>
            <a:endParaRPr lang="en-GB" sz="8800" dirty="0">
              <a:solidFill>
                <a:srgbClr val="7414DC"/>
              </a:solidFill>
              <a:latin typeface="Nunito Sans ExtraBold" pitchFamily="2" charset="77"/>
            </a:endParaRPr>
          </a:p>
          <a:p>
            <a:pPr marL="0" lvl="1" indent="0">
              <a:buFont typeface="Arial" panose="020B0604020202020204" pitchFamily="34" charset="0"/>
              <a:buNone/>
            </a:pPr>
            <a:endParaRPr lang="en-GB" sz="8800" dirty="0">
              <a:solidFill>
                <a:srgbClr val="7414DC"/>
              </a:solidFill>
              <a:latin typeface="Nunito Sans ExtraBold" pitchFamily="2" charset="77"/>
            </a:endParaRPr>
          </a:p>
          <a:p>
            <a:pPr marL="0" lvl="1" indent="0">
              <a:buFont typeface="Arial" panose="020B0604020202020204" pitchFamily="34" charset="0"/>
              <a:buNone/>
            </a:pPr>
            <a:r>
              <a:rPr lang="en-GB" sz="7200" b="1" dirty="0">
                <a:solidFill>
                  <a:srgbClr val="7414DC"/>
                </a:solidFill>
                <a:latin typeface="Nunito Sans ExtraBold" pitchFamily="2" charset="77"/>
              </a:rPr>
              <a:t>Discussion</a:t>
            </a:r>
            <a:endParaRPr lang="en-GB" sz="7200" b="1" dirty="0">
              <a:solidFill>
                <a:srgbClr val="7414DC"/>
              </a:solidFill>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203849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Berkshire</a:t>
            </a:r>
          </a:p>
        </p:txBody>
      </p:sp>
    </p:spTree>
    <p:extLst>
      <p:ext uri="{BB962C8B-B14F-4D97-AF65-F5344CB8AC3E}">
        <p14:creationId xmlns:p14="http://schemas.microsoft.com/office/powerpoint/2010/main" val="214859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83576" y="1818289"/>
            <a:ext cx="6647383" cy="4498427"/>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3" name="Picture 2" descr="A picture containing grass, person, outdoor, athletic game&#10;&#10;Description automatically generated">
            <a:extLst>
              <a:ext uri="{FF2B5EF4-FFF2-40B4-BE49-F238E27FC236}">
                <a16:creationId xmlns:a16="http://schemas.microsoft.com/office/drawing/2014/main" id="{FE7E19A1-79F1-0B4D-B746-5FBBA70C66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80000" y="900000"/>
            <a:ext cx="1429396" cy="1418898"/>
          </a:xfrm>
          <a:prstGeom prst="rect">
            <a:avLst/>
          </a:prstGeom>
        </p:spPr>
      </p:pic>
      <p:pic>
        <p:nvPicPr>
          <p:cNvPr id="11" name="Picture 10" descr="A bird on a person's shoulder&#10;&#10;Description automatically generated with low confidence">
            <a:extLst>
              <a:ext uri="{FF2B5EF4-FFF2-40B4-BE49-F238E27FC236}">
                <a16:creationId xmlns:a16="http://schemas.microsoft.com/office/drawing/2014/main" id="{FC09744B-1644-FB45-BF02-3427AB12B8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41042" cy="1429722"/>
          </a:xfrm>
          <a:prstGeom prst="rect">
            <a:avLst/>
          </a:prstGeom>
        </p:spPr>
      </p:pic>
      <p:pic>
        <p:nvPicPr>
          <p:cNvPr id="13" name="Picture 12" descr="Two boys posing for a picture&#10;&#10;Description automatically generated with low confidence">
            <a:extLst>
              <a:ext uri="{FF2B5EF4-FFF2-40B4-BE49-F238E27FC236}">
                <a16:creationId xmlns:a16="http://schemas.microsoft.com/office/drawing/2014/main" id="{E4A937A2-2C7E-4E4D-ACBE-A4BC46C623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0000" y="3852000"/>
            <a:ext cx="1429396" cy="1429396"/>
          </a:xfrm>
          <a:prstGeom prst="rect">
            <a:avLst/>
          </a:prstGeom>
        </p:spPr>
      </p:pic>
      <p:pic>
        <p:nvPicPr>
          <p:cNvPr id="16" name="Picture 15" descr="A picture containing person, people&#10;&#10;Description automatically generated">
            <a:extLst>
              <a:ext uri="{FF2B5EF4-FFF2-40B4-BE49-F238E27FC236}">
                <a16:creationId xmlns:a16="http://schemas.microsoft.com/office/drawing/2014/main" id="{9B94654C-4498-8440-9E66-A514AE3DBA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29396" cy="1429396"/>
          </a:xfrm>
          <a:prstGeom prst="rect">
            <a:avLst/>
          </a:prstGeom>
        </p:spPr>
      </p:pic>
      <p:sp>
        <p:nvSpPr>
          <p:cNvPr id="18" name="TextBox 17">
            <a:extLst>
              <a:ext uri="{FF2B5EF4-FFF2-40B4-BE49-F238E27FC236}">
                <a16:creationId xmlns:a16="http://schemas.microsoft.com/office/drawing/2014/main" id="{DAF15AF8-133D-FC4C-AF0D-904AB69F2F93}"/>
              </a:ext>
            </a:extLst>
          </p:cNvPr>
          <p:cNvSpPr txBox="1"/>
          <p:nvPr/>
        </p:nvSpPr>
        <p:spPr>
          <a:xfrm>
            <a:off x="864000" y="1818289"/>
            <a:ext cx="6647383" cy="3093154"/>
          </a:xfrm>
          <a:prstGeom prst="rect">
            <a:avLst/>
          </a:prstGeom>
          <a:noFill/>
        </p:spPr>
        <p:txBody>
          <a:bodyPr wrap="square">
            <a:spAutoFit/>
          </a:bodyPr>
          <a:lstStyle/>
          <a:p>
            <a:pPr marL="0" lvl="1" indent="0">
              <a:buFont typeface="Arial" panose="020B0604020202020204" pitchFamily="34" charset="0"/>
              <a:buNone/>
            </a:pPr>
            <a:endParaRPr lang="en-GB" sz="2400" i="1" dirty="0">
              <a:latin typeface="Nunito Sans" pitchFamily="2" charset="77"/>
            </a:endParaRPr>
          </a:p>
          <a:p>
            <a:pPr marL="0" lvl="1" indent="0">
              <a:buFont typeface="Arial" panose="020B0604020202020204" pitchFamily="34" charset="0"/>
              <a:buNone/>
            </a:pPr>
            <a:r>
              <a:rPr lang="en-GB" sz="7200" b="1" dirty="0">
                <a:solidFill>
                  <a:srgbClr val="7414DC"/>
                </a:solidFill>
                <a:latin typeface="Nunito Sans ExtraBold" pitchFamily="2" charset="77"/>
              </a:rPr>
              <a:t>Safety</a:t>
            </a:r>
          </a:p>
          <a:p>
            <a:pPr marL="0" lvl="1" indent="0">
              <a:buFont typeface="Arial" panose="020B0604020202020204" pitchFamily="34" charset="0"/>
              <a:buNone/>
            </a:pPr>
            <a:endParaRPr lang="en-GB" sz="2400" b="1" dirty="0">
              <a:solidFill>
                <a:srgbClr val="7414DC"/>
              </a:solidFill>
              <a:latin typeface="Nunito Sans" pitchFamily="2" charset="77"/>
            </a:endParaRPr>
          </a:p>
          <a:p>
            <a:pPr marL="0" lvl="1" indent="0">
              <a:buFont typeface="Arial" panose="020B0604020202020204" pitchFamily="34" charset="0"/>
              <a:buNone/>
            </a:pPr>
            <a:r>
              <a:rPr lang="en-GB" sz="2400" b="1" dirty="0">
                <a:solidFill>
                  <a:srgbClr val="7414DC"/>
                </a:solidFill>
                <a:latin typeface="Nunito Sans" pitchFamily="2" charset="77"/>
              </a:rPr>
              <a:t>Ian May</a:t>
            </a:r>
          </a:p>
          <a:p>
            <a:pPr marL="0" lvl="1" indent="0">
              <a:buFont typeface="Arial" panose="020B0604020202020204" pitchFamily="34" charset="0"/>
              <a:buNone/>
            </a:pPr>
            <a:r>
              <a:rPr lang="en-GB" sz="2400" b="1" i="1" dirty="0">
                <a:solidFill>
                  <a:srgbClr val="7414DC"/>
                </a:solidFill>
                <a:latin typeface="Nunito Sans" pitchFamily="2" charset="77"/>
              </a:rPr>
              <a:t>ACC (International) &amp; Safety ASU</a:t>
            </a:r>
          </a:p>
          <a:p>
            <a:pPr marL="10800" indent="0">
              <a:buNone/>
            </a:pPr>
            <a:endParaRPr lang="en-GB" dirty="0"/>
          </a:p>
          <a:p>
            <a:pPr marL="10800" indent="0">
              <a:buNone/>
            </a:pPr>
            <a:endParaRPr lang="en-GB" dirty="0"/>
          </a:p>
        </p:txBody>
      </p:sp>
    </p:spTree>
    <p:extLst>
      <p:ext uri="{BB962C8B-B14F-4D97-AF65-F5344CB8AC3E}">
        <p14:creationId xmlns:p14="http://schemas.microsoft.com/office/powerpoint/2010/main" val="230399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93102" y="1692000"/>
            <a:ext cx="9797098"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r>
              <a:rPr lang="en-GB" sz="3200" b="1" dirty="0">
                <a:solidFill>
                  <a:srgbClr val="7414DC"/>
                </a:solidFill>
                <a:latin typeface="Nunito Sans" pitchFamily="2" charset="77"/>
              </a:rPr>
              <a:t>Some key considerations:</a:t>
            </a:r>
          </a:p>
          <a:p>
            <a:pPr marL="10800" indent="0">
              <a:buNone/>
            </a:pPr>
            <a:endParaRPr lang="en-GB" sz="3200" b="1" dirty="0">
              <a:solidFill>
                <a:srgbClr val="7414DC"/>
              </a:solidFill>
              <a:latin typeface="Nunito Sans" pitchFamily="2" charset="77"/>
            </a:endParaRPr>
          </a:p>
          <a:p>
            <a:pPr marL="10800" indent="0">
              <a:buNone/>
            </a:pPr>
            <a:r>
              <a:rPr lang="en-GB" sz="3200" dirty="0">
                <a:latin typeface="Nunito Sans" pitchFamily="2" charset="77"/>
              </a:rPr>
              <a:t>Creating and maintaining a safety culture</a:t>
            </a:r>
          </a:p>
          <a:p>
            <a:pPr marL="10800" indent="0">
              <a:buNone/>
            </a:pPr>
            <a:endParaRPr lang="en-GB" sz="3200" dirty="0">
              <a:latin typeface="Nunito Sans" pitchFamily="2" charset="77"/>
            </a:endParaRPr>
          </a:p>
          <a:p>
            <a:pPr marL="10800" indent="0">
              <a:buNone/>
            </a:pPr>
            <a:r>
              <a:rPr lang="en-GB" sz="3200" dirty="0">
                <a:latin typeface="Nunito Sans" pitchFamily="2" charset="77"/>
              </a:rPr>
              <a:t>throughout the Group/District</a:t>
            </a:r>
          </a:p>
          <a:p>
            <a:pPr marL="10800" indent="0">
              <a:buNone/>
            </a:pPr>
            <a:endParaRPr lang="en-GB" sz="3200" dirty="0">
              <a:latin typeface="Nunito Sans" pitchFamily="2" charset="77"/>
            </a:endParaRPr>
          </a:p>
          <a:p>
            <a:pPr>
              <a:lnSpc>
                <a:spcPct val="100000"/>
              </a:lnSpc>
              <a:spcBef>
                <a:spcPts val="0"/>
              </a:spcBef>
            </a:pPr>
            <a:r>
              <a:rPr lang="en-GB" sz="3200" b="1" i="1" dirty="0">
                <a:latin typeface="Nunito Sans" pitchFamily="2" charset="77"/>
              </a:rPr>
              <a:t>Staying Safe - POR</a:t>
            </a:r>
          </a:p>
          <a:p>
            <a:pPr>
              <a:lnSpc>
                <a:spcPct val="100000"/>
              </a:lnSpc>
              <a:spcBef>
                <a:spcPts val="0"/>
              </a:spcBef>
            </a:pPr>
            <a:r>
              <a:rPr lang="en-GB" sz="3200" b="1" i="1" dirty="0">
                <a:latin typeface="Nunito Sans" pitchFamily="2" charset="77"/>
              </a:rPr>
              <a:t>Safety on the agenda</a:t>
            </a:r>
          </a:p>
          <a:p>
            <a:pPr>
              <a:lnSpc>
                <a:spcPct val="100000"/>
              </a:lnSpc>
              <a:spcBef>
                <a:spcPts val="0"/>
              </a:spcBef>
            </a:pPr>
            <a:r>
              <a:rPr lang="en-GB" sz="3200" b="1" i="1" dirty="0">
                <a:latin typeface="Nunito Sans" pitchFamily="2" charset="77"/>
              </a:rPr>
              <a:t>Asking the right questions</a:t>
            </a:r>
          </a:p>
          <a:p>
            <a:pPr>
              <a:lnSpc>
                <a:spcPct val="100000"/>
              </a:lnSpc>
              <a:spcBef>
                <a:spcPts val="0"/>
              </a:spcBef>
            </a:pPr>
            <a:r>
              <a:rPr lang="en-GB" sz="3200" b="1" i="1" dirty="0">
                <a:latin typeface="Nunito Sans" pitchFamily="2" charset="77"/>
              </a:rPr>
              <a:t>Recording and acting on incidents &amp; ‘near misses’</a:t>
            </a:r>
          </a:p>
          <a:p>
            <a:pPr marL="10800" indent="0">
              <a:lnSpc>
                <a:spcPct val="100000"/>
              </a:lnSpc>
              <a:spcBef>
                <a:spcPts val="0"/>
              </a:spcBef>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Tree>
    <p:extLst>
      <p:ext uri="{BB962C8B-B14F-4D97-AF65-F5344CB8AC3E}">
        <p14:creationId xmlns:p14="http://schemas.microsoft.com/office/powerpoint/2010/main" val="390553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93102" y="1692000"/>
            <a:ext cx="9797098"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
        <p:nvSpPr>
          <p:cNvPr id="3" name="TextBox 2">
            <a:extLst>
              <a:ext uri="{FF2B5EF4-FFF2-40B4-BE49-F238E27FC236}">
                <a16:creationId xmlns:a16="http://schemas.microsoft.com/office/drawing/2014/main" id="{E54CCAD0-CA24-0486-EDC8-E78ADA14E15E}"/>
              </a:ext>
            </a:extLst>
          </p:cNvPr>
          <p:cNvSpPr txBox="1"/>
          <p:nvPr/>
        </p:nvSpPr>
        <p:spPr>
          <a:xfrm>
            <a:off x="448638" y="1815290"/>
            <a:ext cx="9017095" cy="4893647"/>
          </a:xfrm>
          <a:prstGeom prst="rect">
            <a:avLst/>
          </a:prstGeom>
          <a:noFill/>
        </p:spPr>
        <p:txBody>
          <a:bodyPr wrap="square">
            <a:spAutoFit/>
          </a:bodyPr>
          <a:lstStyle/>
          <a:p>
            <a:pPr algn="l"/>
            <a:r>
              <a:rPr lang="en-GB" sz="2400" b="1" i="0" dirty="0">
                <a:solidFill>
                  <a:srgbClr val="404040"/>
                </a:solidFill>
                <a:effectLst/>
                <a:latin typeface="Nunito Sans" pitchFamily="2" charset="0"/>
              </a:rPr>
              <a:t>Staying Safe</a:t>
            </a:r>
          </a:p>
          <a:p>
            <a:pPr algn="l"/>
            <a:endParaRPr lang="en-GB" sz="2400" b="1" i="0" dirty="0">
              <a:solidFill>
                <a:srgbClr val="404040"/>
              </a:solidFill>
              <a:effectLst/>
              <a:latin typeface="Nunito Sans" pitchFamily="2" charset="0"/>
            </a:endParaRPr>
          </a:p>
          <a:p>
            <a:pPr algn="l"/>
            <a:r>
              <a:rPr lang="en-GB" sz="2400" b="1" i="0" dirty="0">
                <a:solidFill>
                  <a:srgbClr val="404040"/>
                </a:solidFill>
                <a:effectLst/>
                <a:latin typeface="Nunito Sans" pitchFamily="2" charset="0"/>
              </a:rPr>
              <a:t>It's the responsibility of all those involved in Scouting to seek, so far as is reasonably practicable, to ensure that all activities are conducted in a safe manner without risk to the health of the participants.</a:t>
            </a:r>
          </a:p>
          <a:p>
            <a:pPr algn="l"/>
            <a:endParaRPr lang="en-GB" sz="2400" b="1" dirty="0">
              <a:solidFill>
                <a:srgbClr val="404040"/>
              </a:solidFill>
              <a:latin typeface="Nunito Sans" pitchFamily="2" charset="0"/>
            </a:endParaRPr>
          </a:p>
          <a:p>
            <a:pPr algn="l"/>
            <a:endParaRPr lang="en-GB" sz="2400" b="1" i="0" dirty="0">
              <a:solidFill>
                <a:srgbClr val="404040"/>
              </a:solidFill>
              <a:effectLst/>
              <a:latin typeface="Nunito Sans" pitchFamily="2" charset="0"/>
            </a:endParaRPr>
          </a:p>
          <a:p>
            <a:pPr algn="l"/>
            <a:endParaRPr lang="en-GB" sz="2400" b="1" dirty="0">
              <a:solidFill>
                <a:srgbClr val="404040"/>
              </a:solidFill>
              <a:latin typeface="Nunito Sans" pitchFamily="2" charset="0"/>
            </a:endParaRPr>
          </a:p>
          <a:p>
            <a:pPr algn="ctr"/>
            <a:r>
              <a:rPr lang="en-GB" sz="2400" b="1" dirty="0">
                <a:solidFill>
                  <a:srgbClr val="404040"/>
                </a:solidFill>
                <a:highlight>
                  <a:srgbClr val="FFFF00"/>
                </a:highlight>
                <a:latin typeface="Nunito Sans" pitchFamily="2" charset="0"/>
              </a:rPr>
              <a:t>It is not the role of the Trustees to do this but to</a:t>
            </a:r>
          </a:p>
          <a:p>
            <a:pPr algn="ctr"/>
            <a:r>
              <a:rPr lang="en-GB" sz="2400" b="1" dirty="0">
                <a:solidFill>
                  <a:srgbClr val="404040"/>
                </a:solidFill>
                <a:highlight>
                  <a:srgbClr val="FFFF00"/>
                </a:highlight>
                <a:latin typeface="Nunito Sans" pitchFamily="2" charset="0"/>
              </a:rPr>
              <a:t>ensure that it is being done and monitor its effectiveness</a:t>
            </a:r>
          </a:p>
          <a:p>
            <a:pPr algn="l"/>
            <a:endParaRPr lang="en-GB" sz="2400" b="1" i="0" dirty="0">
              <a:solidFill>
                <a:srgbClr val="404040"/>
              </a:solidFill>
              <a:effectLst/>
              <a:latin typeface="Nunito Sans" pitchFamily="2" charset="0"/>
            </a:endParaRPr>
          </a:p>
          <a:p>
            <a:pPr algn="l"/>
            <a:endParaRPr lang="en-GB" sz="2400" b="1" dirty="0">
              <a:solidFill>
                <a:srgbClr val="404040"/>
              </a:solidFill>
              <a:latin typeface="Nunito Sans" pitchFamily="2" charset="0"/>
            </a:endParaRPr>
          </a:p>
        </p:txBody>
      </p:sp>
    </p:spTree>
    <p:extLst>
      <p:ext uri="{BB962C8B-B14F-4D97-AF65-F5344CB8AC3E}">
        <p14:creationId xmlns:p14="http://schemas.microsoft.com/office/powerpoint/2010/main" val="160786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93102" y="1692000"/>
            <a:ext cx="9797098"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
        <p:nvSpPr>
          <p:cNvPr id="3" name="TextBox 2">
            <a:extLst>
              <a:ext uri="{FF2B5EF4-FFF2-40B4-BE49-F238E27FC236}">
                <a16:creationId xmlns:a16="http://schemas.microsoft.com/office/drawing/2014/main" id="{E54CCAD0-CA24-0486-EDC8-E78ADA14E15E}"/>
              </a:ext>
            </a:extLst>
          </p:cNvPr>
          <p:cNvSpPr txBox="1"/>
          <p:nvPr/>
        </p:nvSpPr>
        <p:spPr>
          <a:xfrm>
            <a:off x="550238" y="1504275"/>
            <a:ext cx="9017095" cy="4524315"/>
          </a:xfrm>
          <a:prstGeom prst="rect">
            <a:avLst/>
          </a:prstGeom>
          <a:noFill/>
        </p:spPr>
        <p:txBody>
          <a:bodyPr wrap="square">
            <a:spAutoFit/>
          </a:bodyPr>
          <a:lstStyle/>
          <a:p>
            <a:pPr algn="l"/>
            <a:r>
              <a:rPr lang="en-GB" sz="2400" b="1" i="0" dirty="0">
                <a:solidFill>
                  <a:srgbClr val="404040"/>
                </a:solidFill>
                <a:effectLst/>
                <a:latin typeface="Nunito Sans" pitchFamily="2" charset="0"/>
              </a:rPr>
              <a:t>Staying Safe - Your responsibilities within the Safety Policy</a:t>
            </a:r>
          </a:p>
          <a:p>
            <a:pPr algn="l"/>
            <a:endParaRPr lang="en-GB" sz="2400" b="1" i="0" dirty="0">
              <a:solidFill>
                <a:srgbClr val="404040"/>
              </a:solidFill>
              <a:effectLst/>
              <a:latin typeface="Nunito Sans" pitchFamily="2" charset="0"/>
            </a:endParaRPr>
          </a:p>
          <a:p>
            <a:pPr algn="l"/>
            <a:r>
              <a:rPr lang="en-GB" sz="2400" b="1" i="1" dirty="0">
                <a:solidFill>
                  <a:srgbClr val="404040"/>
                </a:solidFill>
                <a:effectLst/>
                <a:latin typeface="Nunito Sans" pitchFamily="2" charset="0"/>
              </a:rPr>
              <a:t>POR rule 2.5 explains the responsibilities different members have within the Safety policy. Remember there are some responsibilities that all adults hold and others specific to your role as a Trustee on an Executive Committee.</a:t>
            </a:r>
          </a:p>
          <a:p>
            <a:pPr algn="l"/>
            <a:endParaRPr lang="en-GB" sz="2400" b="0" i="0" dirty="0">
              <a:solidFill>
                <a:srgbClr val="404040"/>
              </a:solidFill>
              <a:effectLst/>
              <a:latin typeface="Nunito Sans" pitchFamily="2" charset="0"/>
            </a:endParaRPr>
          </a:p>
          <a:p>
            <a:pPr marL="342900" indent="-342900" algn="l">
              <a:buFont typeface="Arial" panose="020B0604020202020204" pitchFamily="34" charset="0"/>
              <a:buChar char="•"/>
            </a:pPr>
            <a:r>
              <a:rPr lang="en-GB" sz="2000" dirty="0">
                <a:solidFill>
                  <a:srgbClr val="404040"/>
                </a:solidFill>
                <a:latin typeface="Nunito Sans" pitchFamily="2" charset="0"/>
              </a:rPr>
              <a:t>F</a:t>
            </a:r>
            <a:r>
              <a:rPr lang="en-GB" sz="2000" b="0" i="0" dirty="0">
                <a:solidFill>
                  <a:srgbClr val="404040"/>
                </a:solidFill>
                <a:effectLst/>
                <a:latin typeface="Nunito Sans" pitchFamily="2" charset="0"/>
              </a:rPr>
              <a:t>ollow the policy, and engage and consult with members on day-to-day health and safety conditions</a:t>
            </a:r>
            <a:endParaRPr lang="en-GB" sz="2000" dirty="0">
              <a:solidFill>
                <a:srgbClr val="404040"/>
              </a:solidFill>
              <a:latin typeface="Nunito Sans" pitchFamily="2" charset="0"/>
            </a:endParaRPr>
          </a:p>
          <a:p>
            <a:pPr marL="342900" indent="-342900" algn="l">
              <a:buFont typeface="Arial" panose="020B0604020202020204" pitchFamily="34" charset="0"/>
              <a:buChar char="•"/>
            </a:pPr>
            <a:r>
              <a:rPr lang="en-GB" sz="2000" b="0" i="0" dirty="0">
                <a:solidFill>
                  <a:srgbClr val="404040"/>
                </a:solidFill>
                <a:effectLst/>
                <a:latin typeface="Nunito Sans" pitchFamily="2" charset="0"/>
              </a:rPr>
              <a:t>Safety is on the agenda at all meetings</a:t>
            </a:r>
          </a:p>
          <a:p>
            <a:pPr marL="342900" indent="-342900" algn="l">
              <a:buFont typeface="Arial" panose="020B0604020202020204" pitchFamily="34" charset="0"/>
              <a:buChar char="•"/>
            </a:pPr>
            <a:r>
              <a:rPr lang="en-GB" sz="2000" b="0" i="0" dirty="0">
                <a:solidFill>
                  <a:srgbClr val="404040"/>
                </a:solidFill>
                <a:effectLst/>
                <a:latin typeface="Nunito Sans" pitchFamily="2" charset="0"/>
              </a:rPr>
              <a:t>Take responsibility for making sure that these requirements are met for every premises or location operated by a Scouting concern.</a:t>
            </a:r>
          </a:p>
          <a:p>
            <a:pPr marL="342900" indent="-342900" algn="l">
              <a:buFont typeface="Arial" panose="020B0604020202020204" pitchFamily="34" charset="0"/>
              <a:buChar char="•"/>
            </a:pPr>
            <a:endParaRPr lang="en-GB" sz="2000" b="0" i="0" dirty="0">
              <a:solidFill>
                <a:srgbClr val="404040"/>
              </a:solidFill>
              <a:effectLst/>
              <a:latin typeface="Nunito Sans" pitchFamily="2" charset="0"/>
            </a:endParaRPr>
          </a:p>
        </p:txBody>
      </p:sp>
    </p:spTree>
    <p:extLst>
      <p:ext uri="{BB962C8B-B14F-4D97-AF65-F5344CB8AC3E}">
        <p14:creationId xmlns:p14="http://schemas.microsoft.com/office/powerpoint/2010/main" val="52727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93102" y="1692000"/>
            <a:ext cx="9797098"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
        <p:nvSpPr>
          <p:cNvPr id="3" name="TextBox 2">
            <a:extLst>
              <a:ext uri="{FF2B5EF4-FFF2-40B4-BE49-F238E27FC236}">
                <a16:creationId xmlns:a16="http://schemas.microsoft.com/office/drawing/2014/main" id="{E54CCAD0-CA24-0486-EDC8-E78ADA14E15E}"/>
              </a:ext>
            </a:extLst>
          </p:cNvPr>
          <p:cNvSpPr txBox="1"/>
          <p:nvPr/>
        </p:nvSpPr>
        <p:spPr>
          <a:xfrm>
            <a:off x="448638" y="1815290"/>
            <a:ext cx="9017095" cy="4585871"/>
          </a:xfrm>
          <a:prstGeom prst="rect">
            <a:avLst/>
          </a:prstGeom>
          <a:noFill/>
        </p:spPr>
        <p:txBody>
          <a:bodyPr wrap="square">
            <a:spAutoFit/>
          </a:bodyPr>
          <a:lstStyle/>
          <a:p>
            <a:pPr algn="l"/>
            <a:r>
              <a:rPr lang="en-GB" sz="2800" b="1" i="0" dirty="0">
                <a:solidFill>
                  <a:srgbClr val="404040"/>
                </a:solidFill>
                <a:effectLst/>
                <a:latin typeface="Nunito Sans" pitchFamily="2" charset="0"/>
              </a:rPr>
              <a:t>Safety on the Agenda</a:t>
            </a:r>
          </a:p>
          <a:p>
            <a:pPr algn="l"/>
            <a:endParaRPr lang="en-GB" sz="2400" b="1" dirty="0">
              <a:solidFill>
                <a:srgbClr val="404040"/>
              </a:solidFill>
              <a:latin typeface="Nunito Sans" pitchFamily="2" charset="0"/>
            </a:endParaRPr>
          </a:p>
          <a:p>
            <a:pPr marL="342900" indent="-342900" algn="l">
              <a:buFont typeface="Arial" panose="020B0604020202020204" pitchFamily="34" charset="0"/>
              <a:buChar char="•"/>
            </a:pPr>
            <a:r>
              <a:rPr lang="en-GB" sz="2400" b="0" i="0" dirty="0">
                <a:solidFill>
                  <a:srgbClr val="404040"/>
                </a:solidFill>
                <a:effectLst/>
                <a:latin typeface="Nunito Sans" pitchFamily="2" charset="0"/>
              </a:rPr>
              <a:t>Make safety an agenda item at all meetings</a:t>
            </a:r>
          </a:p>
          <a:p>
            <a:pPr marL="342900" indent="-342900" algn="l">
              <a:buFont typeface="Arial" panose="020B0604020202020204" pitchFamily="34" charset="0"/>
              <a:buChar char="•"/>
            </a:pPr>
            <a:endParaRPr lang="en-GB" sz="2400" b="0" i="0" dirty="0">
              <a:solidFill>
                <a:srgbClr val="404040"/>
              </a:solidFill>
              <a:effectLst/>
              <a:latin typeface="Nunito Sans" pitchFamily="2" charset="0"/>
            </a:endParaRPr>
          </a:p>
          <a:p>
            <a:pPr marL="342900" indent="-342900" algn="l">
              <a:buFont typeface="Arial" panose="020B0604020202020204" pitchFamily="34" charset="0"/>
              <a:buChar char="•"/>
            </a:pPr>
            <a:r>
              <a:rPr lang="en-GB" sz="2400" dirty="0">
                <a:solidFill>
                  <a:srgbClr val="404040"/>
                </a:solidFill>
                <a:latin typeface="Nunito Sans" pitchFamily="2" charset="0"/>
              </a:rPr>
              <a:t>R</a:t>
            </a:r>
            <a:r>
              <a:rPr lang="en-GB" sz="2400" b="0" i="0" dirty="0">
                <a:solidFill>
                  <a:srgbClr val="404040"/>
                </a:solidFill>
                <a:effectLst/>
                <a:latin typeface="Nunito Sans" pitchFamily="2" charset="0"/>
              </a:rPr>
              <a:t>elevant safety information is communicated effectively to volunteers, contractors, premises users and the Executive Committee.</a:t>
            </a:r>
          </a:p>
          <a:p>
            <a:pPr marL="342900" indent="-342900" algn="l">
              <a:buFont typeface="Arial" panose="020B0604020202020204" pitchFamily="34" charset="0"/>
              <a:buChar char="•"/>
            </a:pPr>
            <a:endParaRPr lang="en-GB" sz="2400" b="0" i="0" dirty="0">
              <a:solidFill>
                <a:srgbClr val="404040"/>
              </a:solidFill>
              <a:effectLst/>
              <a:latin typeface="Nunito Sans" pitchFamily="2" charset="0"/>
            </a:endParaRPr>
          </a:p>
          <a:p>
            <a:pPr marL="342900" indent="-342900" algn="l">
              <a:buFont typeface="Arial" panose="020B0604020202020204" pitchFamily="34" charset="0"/>
              <a:buChar char="•"/>
            </a:pPr>
            <a:r>
              <a:rPr lang="en-GB" sz="2400" b="0" i="0" dirty="0">
                <a:solidFill>
                  <a:srgbClr val="404040"/>
                </a:solidFill>
                <a:effectLst/>
                <a:latin typeface="Nunito Sans" pitchFamily="2" charset="0"/>
              </a:rPr>
              <a:t>Safety item topic: recent updates, key priorities, compliance, premises management, incidents and concerns.</a:t>
            </a:r>
          </a:p>
          <a:p>
            <a:pPr marL="342900" indent="-342900" algn="l">
              <a:buFont typeface="Arial" panose="020B0604020202020204" pitchFamily="34" charset="0"/>
              <a:buChar char="•"/>
            </a:pPr>
            <a:endParaRPr lang="en-GB" sz="2400" b="0" i="0" dirty="0">
              <a:solidFill>
                <a:srgbClr val="404040"/>
              </a:solidFill>
              <a:effectLst/>
              <a:latin typeface="Nunito Sans" pitchFamily="2" charset="0"/>
            </a:endParaRPr>
          </a:p>
          <a:p>
            <a:pPr marL="342900" indent="-342900" algn="l">
              <a:buFont typeface="Arial" panose="020B0604020202020204" pitchFamily="34" charset="0"/>
              <a:buChar char="•"/>
            </a:pPr>
            <a:r>
              <a:rPr lang="en-GB" sz="2400" b="0" i="0" dirty="0">
                <a:solidFill>
                  <a:srgbClr val="404040"/>
                </a:solidFill>
                <a:effectLst/>
                <a:latin typeface="Nunito Sans" pitchFamily="2" charset="0"/>
              </a:rPr>
              <a:t>Review the current picture and also plan for improvements.</a:t>
            </a:r>
            <a:endParaRPr lang="en-GB" sz="1800" b="1" i="0" dirty="0">
              <a:solidFill>
                <a:srgbClr val="404040"/>
              </a:solidFill>
              <a:effectLst/>
              <a:latin typeface="Nunito Sans" pitchFamily="2" charset="0"/>
            </a:endParaRPr>
          </a:p>
        </p:txBody>
      </p:sp>
    </p:spTree>
    <p:extLst>
      <p:ext uri="{BB962C8B-B14F-4D97-AF65-F5344CB8AC3E}">
        <p14:creationId xmlns:p14="http://schemas.microsoft.com/office/powerpoint/2010/main" val="233701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93102" y="1692000"/>
            <a:ext cx="9797098"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
        <p:nvSpPr>
          <p:cNvPr id="3" name="TextBox 2">
            <a:extLst>
              <a:ext uri="{FF2B5EF4-FFF2-40B4-BE49-F238E27FC236}">
                <a16:creationId xmlns:a16="http://schemas.microsoft.com/office/drawing/2014/main" id="{E54CCAD0-CA24-0486-EDC8-E78ADA14E15E}"/>
              </a:ext>
            </a:extLst>
          </p:cNvPr>
          <p:cNvSpPr txBox="1"/>
          <p:nvPr/>
        </p:nvSpPr>
        <p:spPr>
          <a:xfrm>
            <a:off x="448638" y="1645449"/>
            <a:ext cx="9017095" cy="4893647"/>
          </a:xfrm>
          <a:prstGeom prst="rect">
            <a:avLst/>
          </a:prstGeom>
          <a:noFill/>
        </p:spPr>
        <p:txBody>
          <a:bodyPr wrap="square">
            <a:spAutoFit/>
          </a:bodyPr>
          <a:lstStyle/>
          <a:p>
            <a:pPr algn="l"/>
            <a:r>
              <a:rPr lang="en-GB" sz="2400" b="1" i="0" dirty="0">
                <a:solidFill>
                  <a:srgbClr val="404040"/>
                </a:solidFill>
                <a:effectLst/>
                <a:latin typeface="Nunito Sans" pitchFamily="2" charset="0"/>
              </a:rPr>
              <a:t>Managing safety locally</a:t>
            </a:r>
          </a:p>
          <a:p>
            <a:pPr algn="l"/>
            <a:endParaRPr lang="en-GB" sz="2400" b="1" dirty="0">
              <a:solidFill>
                <a:srgbClr val="404040"/>
              </a:solidFill>
              <a:latin typeface="Nunito Sans" pitchFamily="2" charset="0"/>
            </a:endParaRPr>
          </a:p>
          <a:p>
            <a:pPr algn="l"/>
            <a:r>
              <a:rPr lang="en-GB" sz="2400" b="1" dirty="0">
                <a:solidFill>
                  <a:srgbClr val="404040"/>
                </a:solidFill>
                <a:latin typeface="Nunito Sans" pitchFamily="2" charset="0"/>
              </a:rPr>
              <a:t>People</a:t>
            </a:r>
          </a:p>
          <a:p>
            <a:pPr marL="342900" indent="-342900" algn="l">
              <a:buFont typeface="Arial" panose="020B0604020202020204" pitchFamily="34" charset="0"/>
              <a:buChar char="•"/>
            </a:pPr>
            <a:r>
              <a:rPr lang="en-GB" sz="2400" dirty="0">
                <a:solidFill>
                  <a:srgbClr val="404040"/>
                </a:solidFill>
                <a:latin typeface="Nunito Sans" pitchFamily="2" charset="0"/>
              </a:rPr>
              <a:t>Have all adults (including Executive Committee members) undertaken the relevant training for their role</a:t>
            </a:r>
          </a:p>
          <a:p>
            <a:pPr marL="342900" indent="-342900" algn="l">
              <a:buFont typeface="Arial" panose="020B0604020202020204" pitchFamily="34" charset="0"/>
              <a:buChar char="•"/>
            </a:pPr>
            <a:endParaRPr lang="en-GB" sz="2400" dirty="0">
              <a:solidFill>
                <a:srgbClr val="404040"/>
              </a:solidFill>
              <a:latin typeface="Nunito Sans" pitchFamily="2" charset="0"/>
            </a:endParaRPr>
          </a:p>
          <a:p>
            <a:pPr marL="342900" indent="-342900" algn="l">
              <a:buFont typeface="Arial" panose="020B0604020202020204" pitchFamily="34" charset="0"/>
              <a:buChar char="•"/>
            </a:pPr>
            <a:r>
              <a:rPr lang="en-GB" sz="2400" dirty="0">
                <a:solidFill>
                  <a:srgbClr val="404040"/>
                </a:solidFill>
                <a:latin typeface="Nunito Sans" pitchFamily="2" charset="0"/>
              </a:rPr>
              <a:t>Support and resources are being made available for necessary training </a:t>
            </a:r>
          </a:p>
          <a:p>
            <a:pPr marL="342900" indent="-342900" algn="l">
              <a:buFont typeface="Arial" panose="020B0604020202020204" pitchFamily="34" charset="0"/>
              <a:buChar char="•"/>
            </a:pPr>
            <a:endParaRPr lang="en-GB" sz="2400" dirty="0">
              <a:solidFill>
                <a:srgbClr val="404040"/>
              </a:solidFill>
              <a:latin typeface="Nunito Sans" pitchFamily="2" charset="0"/>
            </a:endParaRPr>
          </a:p>
          <a:p>
            <a:pPr marL="342900" indent="-342900" algn="l">
              <a:buFont typeface="Arial" panose="020B0604020202020204" pitchFamily="34" charset="0"/>
              <a:buChar char="•"/>
            </a:pPr>
            <a:r>
              <a:rPr lang="en-GB" sz="2400" dirty="0">
                <a:solidFill>
                  <a:srgbClr val="404040"/>
                </a:solidFill>
                <a:latin typeface="Nunito Sans" pitchFamily="2" charset="0"/>
              </a:rPr>
              <a:t>Is the appointment process is being followed</a:t>
            </a:r>
          </a:p>
          <a:p>
            <a:pPr marL="342900" indent="-342900" algn="l">
              <a:buFont typeface="Arial" panose="020B0604020202020204" pitchFamily="34" charset="0"/>
              <a:buChar char="•"/>
            </a:pPr>
            <a:endParaRPr lang="en-GB" sz="2400" dirty="0">
              <a:solidFill>
                <a:srgbClr val="404040"/>
              </a:solidFill>
              <a:latin typeface="Nunito Sans" pitchFamily="2" charset="0"/>
            </a:endParaRPr>
          </a:p>
          <a:p>
            <a:pPr marL="342900" indent="-342900" algn="l">
              <a:buFont typeface="Arial" panose="020B0604020202020204" pitchFamily="34" charset="0"/>
              <a:buChar char="•"/>
            </a:pPr>
            <a:r>
              <a:rPr lang="en-GB" sz="2400" dirty="0">
                <a:solidFill>
                  <a:srgbClr val="404040"/>
                </a:solidFill>
                <a:latin typeface="Nunito Sans" pitchFamily="2" charset="0"/>
              </a:rPr>
              <a:t>Assess and use external help in areas that lie outside of the Executive’s expertise</a:t>
            </a:r>
          </a:p>
        </p:txBody>
      </p:sp>
    </p:spTree>
    <p:extLst>
      <p:ext uri="{BB962C8B-B14F-4D97-AF65-F5344CB8AC3E}">
        <p14:creationId xmlns:p14="http://schemas.microsoft.com/office/powerpoint/2010/main" val="336347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693102" y="1692000"/>
            <a:ext cx="9797098" cy="4225159"/>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b="1" i="1" dirty="0">
              <a:latin typeface="Nunito Sans" pitchFamily="2" charset="77"/>
            </a:endParaRPr>
          </a:p>
          <a:p>
            <a:pPr marL="10800" indent="0">
              <a:buNone/>
            </a:pPr>
            <a:endParaRPr lang="en-GB" sz="3200" dirty="0">
              <a:latin typeface="Nunito Sans" pitchFamily="2" charset="77"/>
            </a:endParaRP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sp>
        <p:nvSpPr>
          <p:cNvPr id="3" name="TextBox 2">
            <a:extLst>
              <a:ext uri="{FF2B5EF4-FFF2-40B4-BE49-F238E27FC236}">
                <a16:creationId xmlns:a16="http://schemas.microsoft.com/office/drawing/2014/main" id="{E54CCAD0-CA24-0486-EDC8-E78ADA14E15E}"/>
              </a:ext>
            </a:extLst>
          </p:cNvPr>
          <p:cNvSpPr txBox="1"/>
          <p:nvPr/>
        </p:nvSpPr>
        <p:spPr>
          <a:xfrm>
            <a:off x="448638" y="1840690"/>
            <a:ext cx="9017095" cy="4524315"/>
          </a:xfrm>
          <a:prstGeom prst="rect">
            <a:avLst/>
          </a:prstGeom>
          <a:noFill/>
        </p:spPr>
        <p:txBody>
          <a:bodyPr wrap="square">
            <a:spAutoFit/>
          </a:bodyPr>
          <a:lstStyle/>
          <a:p>
            <a:pPr algn="l"/>
            <a:r>
              <a:rPr lang="en-GB" sz="2400" i="0" dirty="0">
                <a:solidFill>
                  <a:srgbClr val="404040"/>
                </a:solidFill>
                <a:effectLst/>
                <a:latin typeface="Nunito Sans" pitchFamily="2" charset="0"/>
              </a:rPr>
              <a:t>Managing safety locally</a:t>
            </a:r>
          </a:p>
          <a:p>
            <a:pPr algn="l"/>
            <a:endParaRPr lang="en-GB" sz="2400" b="1" dirty="0">
              <a:solidFill>
                <a:srgbClr val="404040"/>
              </a:solidFill>
              <a:latin typeface="Nunito Sans" pitchFamily="2" charset="0"/>
            </a:endParaRPr>
          </a:p>
          <a:p>
            <a:pPr algn="l"/>
            <a:r>
              <a:rPr lang="en-GB" sz="2400" b="1" i="0" dirty="0">
                <a:solidFill>
                  <a:srgbClr val="404040"/>
                </a:solidFill>
                <a:effectLst/>
                <a:latin typeface="Nunito Sans" pitchFamily="2" charset="0"/>
              </a:rPr>
              <a:t>Premises under your management</a:t>
            </a:r>
          </a:p>
          <a:p>
            <a:pPr marL="342900" indent="-342900">
              <a:buFont typeface="Arial" panose="020B0604020202020204" pitchFamily="34" charset="0"/>
              <a:buChar char="•"/>
            </a:pPr>
            <a:r>
              <a:rPr lang="en-GB" sz="2400" i="0" dirty="0">
                <a:solidFill>
                  <a:srgbClr val="404040"/>
                </a:solidFill>
                <a:effectLst/>
                <a:latin typeface="Nunito Sans" pitchFamily="2" charset="0"/>
              </a:rPr>
              <a:t>Appropriate risk assessments </a:t>
            </a:r>
            <a:r>
              <a:rPr lang="en-GB" sz="2400" dirty="0">
                <a:solidFill>
                  <a:srgbClr val="404040"/>
                </a:solidFill>
                <a:latin typeface="Nunito Sans" pitchFamily="2" charset="0"/>
              </a:rPr>
              <a:t>are in place, including premises, and reviewed regularly</a:t>
            </a:r>
          </a:p>
          <a:p>
            <a:pPr marL="342900" indent="-342900">
              <a:buFont typeface="Arial" panose="020B0604020202020204" pitchFamily="34" charset="0"/>
              <a:buChar char="•"/>
            </a:pPr>
            <a:endParaRPr lang="en-GB" sz="2400" dirty="0">
              <a:solidFill>
                <a:srgbClr val="404040"/>
              </a:solidFill>
              <a:latin typeface="Nunito Sans" pitchFamily="2" charset="0"/>
            </a:endParaRPr>
          </a:p>
          <a:p>
            <a:pPr marL="342900" indent="-342900" algn="l">
              <a:buFont typeface="Arial" panose="020B0604020202020204" pitchFamily="34" charset="0"/>
              <a:buChar char="•"/>
            </a:pPr>
            <a:r>
              <a:rPr lang="en-GB" sz="2400" dirty="0">
                <a:solidFill>
                  <a:srgbClr val="404040"/>
                </a:solidFill>
                <a:latin typeface="Nunito Sans" pitchFamily="2" charset="0"/>
              </a:rPr>
              <a:t>Is there an appropriate person responsible for premises</a:t>
            </a:r>
          </a:p>
          <a:p>
            <a:pPr marL="342900" indent="-342900" algn="l">
              <a:buFont typeface="Arial" panose="020B0604020202020204" pitchFamily="34" charset="0"/>
              <a:buChar char="•"/>
            </a:pPr>
            <a:endParaRPr lang="en-GB" sz="2400" dirty="0">
              <a:solidFill>
                <a:srgbClr val="404040"/>
              </a:solidFill>
              <a:latin typeface="Nunito Sans" pitchFamily="2" charset="0"/>
            </a:endParaRPr>
          </a:p>
          <a:p>
            <a:pPr marL="342900" indent="-342900" algn="l">
              <a:buFont typeface="Arial" panose="020B0604020202020204" pitchFamily="34" charset="0"/>
              <a:buChar char="•"/>
            </a:pPr>
            <a:r>
              <a:rPr lang="en-GB" sz="2400" dirty="0">
                <a:solidFill>
                  <a:srgbClr val="404040"/>
                </a:solidFill>
                <a:latin typeface="Nunito Sans" pitchFamily="2" charset="0"/>
              </a:rPr>
              <a:t>Adequate controls are in place</a:t>
            </a:r>
          </a:p>
          <a:p>
            <a:pPr algn="l"/>
            <a:endParaRPr lang="en-GB" sz="2400" dirty="0">
              <a:solidFill>
                <a:srgbClr val="404040"/>
              </a:solidFill>
              <a:latin typeface="Nunito Sans" pitchFamily="2" charset="0"/>
            </a:endParaRPr>
          </a:p>
          <a:p>
            <a:pPr algn="ctr"/>
            <a:r>
              <a:rPr lang="en-GB" sz="2400" b="1" dirty="0">
                <a:solidFill>
                  <a:srgbClr val="404040"/>
                </a:solidFill>
                <a:highlight>
                  <a:srgbClr val="FFFF00"/>
                </a:highlight>
                <a:latin typeface="Nunito Sans" pitchFamily="2" charset="0"/>
              </a:rPr>
              <a:t>It is not the role of the Trustees to do this but to</a:t>
            </a:r>
          </a:p>
          <a:p>
            <a:pPr algn="ctr"/>
            <a:r>
              <a:rPr lang="en-GB" sz="2400" b="1" dirty="0">
                <a:solidFill>
                  <a:srgbClr val="404040"/>
                </a:solidFill>
                <a:highlight>
                  <a:srgbClr val="FFFF00"/>
                </a:highlight>
                <a:latin typeface="Nunito Sans" pitchFamily="2" charset="0"/>
              </a:rPr>
              <a:t>ensure that it is being done and monitor its effectiveness</a:t>
            </a:r>
          </a:p>
        </p:txBody>
      </p:sp>
    </p:spTree>
    <p:extLst>
      <p:ext uri="{BB962C8B-B14F-4D97-AF65-F5344CB8AC3E}">
        <p14:creationId xmlns:p14="http://schemas.microsoft.com/office/powerpoint/2010/main" val="207900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713956E-5891-4E48-9C39-8F4832CC4B98}"/>
              </a:ext>
            </a:extLst>
          </p:cNvPr>
          <p:cNvSpPr>
            <a:spLocks noGrp="1"/>
          </p:cNvSpPr>
          <p:nvPr>
            <p:ph type="ctrTitle"/>
          </p:nvPr>
        </p:nvSpPr>
        <p:spPr>
          <a:xfrm>
            <a:off x="3513761" y="10273"/>
            <a:ext cx="4017200" cy="1089061"/>
          </a:xfrm>
        </p:spPr>
        <p:txBody>
          <a:bodyPr/>
          <a:lstStyle/>
          <a:p>
            <a:r>
              <a:rPr lang="en-GB" sz="3600" b="1" dirty="0">
                <a:solidFill>
                  <a:srgbClr val="303FDC"/>
                </a:solidFill>
                <a:latin typeface="Nunito Sans ExtraBold" pitchFamily="2" charset="77"/>
              </a:rPr>
              <a:t>Trustee Workshop</a:t>
            </a:r>
          </a:p>
        </p:txBody>
      </p:sp>
      <p:sp>
        <p:nvSpPr>
          <p:cNvPr id="7" name="Text Placeholder 3">
            <a:extLst>
              <a:ext uri="{FF2B5EF4-FFF2-40B4-BE49-F238E27FC236}">
                <a16:creationId xmlns:a16="http://schemas.microsoft.com/office/drawing/2014/main" id="{8415F91D-2F2A-6E48-B8D6-5C534C349638}"/>
              </a:ext>
            </a:extLst>
          </p:cNvPr>
          <p:cNvSpPr txBox="1">
            <a:spLocks/>
          </p:cNvSpPr>
          <p:nvPr/>
        </p:nvSpPr>
        <p:spPr>
          <a:xfrm>
            <a:off x="863999" y="1692000"/>
            <a:ext cx="8703333" cy="4873185"/>
          </a:xfrm>
          <a:prstGeom prst="rect">
            <a:avLst/>
          </a:prstGeom>
        </p:spPr>
        <p:txBody>
          <a:bodyPr vert="horz" lIns="0" tIns="0" rIns="0" bIns="0" rtlCol="0">
            <a:noAutofit/>
          </a:bodyPr>
          <a:lstStyle>
            <a:lvl1pPr marL="133200"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1pPr>
            <a:lvl2pPr marL="9525" marR="3810" indent="-122400" algn="l" defTabSz="685800" rtl="0" eaLnBrk="1" latinLnBrk="0" hangingPunct="1">
              <a:lnSpc>
                <a:spcPts val="2055"/>
              </a:lnSpc>
              <a:spcBef>
                <a:spcPts val="1706"/>
              </a:spcBef>
              <a:buClr>
                <a:schemeClr val="tx2"/>
              </a:buClr>
              <a:buSzPct val="125000"/>
              <a:buFont typeface="Arial" panose="020B0604020202020204" pitchFamily="34" charset="0"/>
              <a:buChar char="•"/>
              <a:tabLst/>
              <a:defRPr lang="en-US" sz="1800" b="1" i="0" kern="1200" dirty="0" smtClean="0">
                <a:solidFill>
                  <a:schemeClr val="tx2"/>
                </a:solidFill>
                <a:latin typeface="Nunito Sans Black" charset="0"/>
                <a:ea typeface="Nunito Sans Black" charset="0"/>
                <a:cs typeface="Nunito Sans Black" charset="0"/>
              </a:defRPr>
            </a:lvl2pPr>
            <a:lvl3pPr marL="9525" marR="3810" indent="-122400" algn="l" defTabSz="685800" rtl="0" eaLnBrk="1" latinLnBrk="0" hangingPunct="1">
              <a:lnSpc>
                <a:spcPts val="2055"/>
              </a:lnSpc>
              <a:spcBef>
                <a:spcPts val="315"/>
              </a:spcBef>
              <a:buClr>
                <a:schemeClr val="tx1"/>
              </a:buClr>
              <a:buSzPct val="125000"/>
              <a:buFont typeface="Arial" panose="020B0604020202020204" pitchFamily="34" charset="0"/>
              <a:buChar char="•"/>
              <a:tabLst/>
              <a:defRPr lang="en-US" sz="1800" b="1" i="0" kern="1200" spc="-45" dirty="0" smtClean="0">
                <a:solidFill>
                  <a:schemeClr val="tx2"/>
                </a:solidFill>
                <a:latin typeface="Nunito Sans" charset="0"/>
                <a:ea typeface="Nunito Sans" charset="0"/>
                <a:cs typeface="Nunito Sans" charset="0"/>
              </a:defRPr>
            </a:lvl3pPr>
            <a:lvl4pPr marL="9525" marR="3810" indent="-122400" algn="l" defTabSz="685800" rtl="0" eaLnBrk="1" latinLnBrk="0" hangingPunct="1">
              <a:lnSpc>
                <a:spcPts val="1950"/>
              </a:lnSpc>
              <a:spcBef>
                <a:spcPts val="315"/>
              </a:spcBef>
              <a:buClr>
                <a:schemeClr val="tx1"/>
              </a:buClr>
              <a:buSzPct val="125000"/>
              <a:buFont typeface="Arial" panose="020B0604020202020204" pitchFamily="34" charset="0"/>
              <a:buChar char="•"/>
              <a:tabLst/>
              <a:defRPr lang="en-US" sz="1800" b="0" i="0" kern="1200" spc="-19" dirty="0" smtClean="0">
                <a:solidFill>
                  <a:schemeClr val="tx1"/>
                </a:solidFill>
                <a:latin typeface="Nunito Sans" charset="0"/>
                <a:ea typeface="Nunito Sans" charset="0"/>
                <a:cs typeface="Nunito Sans" charset="0"/>
              </a:defRPr>
            </a:lvl4pPr>
            <a:lvl5pPr marL="9525" marR="3810" indent="-122400" algn="l" defTabSz="685800" rtl="0" eaLnBrk="1" latinLnBrk="0" hangingPunct="1">
              <a:lnSpc>
                <a:spcPts val="1950"/>
              </a:lnSpc>
              <a:spcBef>
                <a:spcPts val="315"/>
              </a:spcBef>
              <a:buClr>
                <a:schemeClr val="tx2"/>
              </a:buClr>
              <a:buSzPct val="125000"/>
              <a:buFont typeface="Arial" panose="020B0604020202020204" pitchFamily="34" charset="0"/>
              <a:buChar char="•"/>
              <a:tabLst/>
              <a:defRPr lang="en-US" sz="1800" b="0" i="0" kern="1200" spc="-19" dirty="0">
                <a:solidFill>
                  <a:schemeClr val="tx1"/>
                </a:solidFill>
                <a:latin typeface="Nunito Sans" charset="0"/>
                <a:ea typeface="Nunito Sans" charset="0"/>
                <a:cs typeface="Nunito Sans" charset="0"/>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10800" indent="0">
              <a:buNone/>
            </a:pPr>
            <a:endParaRPr lang="en-GB" dirty="0"/>
          </a:p>
          <a:p>
            <a:pPr marL="10800" indent="0">
              <a:buNone/>
            </a:pPr>
            <a:r>
              <a:rPr lang="en-GB" sz="3200" b="1" i="1" dirty="0">
                <a:latin typeface="Nunito Sans" pitchFamily="2" charset="77"/>
              </a:rPr>
              <a:t>Staying Safe –</a:t>
            </a:r>
          </a:p>
          <a:p>
            <a:pPr marL="10800" indent="0">
              <a:buNone/>
            </a:pPr>
            <a:endParaRPr lang="en-GB" sz="3200" b="1" i="1" dirty="0">
              <a:latin typeface="Nunito Sans" pitchFamily="2" charset="77"/>
            </a:endParaRPr>
          </a:p>
          <a:p>
            <a:pPr marL="10800" indent="0">
              <a:buNone/>
            </a:pPr>
            <a:r>
              <a:rPr lang="en-GB" sz="3200" i="1" dirty="0">
                <a:latin typeface="Nunito Sans" pitchFamily="2" charset="77"/>
              </a:rPr>
              <a:t>Safety checklist for Executive Committees</a:t>
            </a:r>
          </a:p>
          <a:p>
            <a:pPr marL="10800" indent="0">
              <a:buNone/>
            </a:pPr>
            <a:endParaRPr lang="en-GB" sz="3200" dirty="0">
              <a:latin typeface="Nunito Sans" pitchFamily="2" charset="77"/>
            </a:endParaRPr>
          </a:p>
          <a:p>
            <a:pPr marL="10800" indent="0">
              <a:buNone/>
            </a:pPr>
            <a:endParaRPr lang="en-GB" sz="3200" b="1" dirty="0">
              <a:solidFill>
                <a:srgbClr val="7414DC"/>
              </a:solidFill>
              <a:latin typeface="Nunito Sans" pitchFamily="2" charset="77"/>
            </a:endParaRPr>
          </a:p>
          <a:p>
            <a:pPr marL="10800" indent="0">
              <a:buNone/>
            </a:pPr>
            <a:endParaRPr lang="en-GB" sz="3200" b="1" dirty="0">
              <a:latin typeface="Nunito Sans" pitchFamily="2" charset="77"/>
            </a:endParaRPr>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pPr marL="10800" indent="0">
              <a:buNone/>
            </a:pPr>
            <a:endParaRPr lang="en-GB" dirty="0"/>
          </a:p>
          <a:p>
            <a:endParaRPr lang="en-GB" dirty="0"/>
          </a:p>
          <a:p>
            <a:endParaRPr lang="en-GB" dirty="0"/>
          </a:p>
          <a:p>
            <a:pPr marL="10800" indent="0">
              <a:buNone/>
            </a:pPr>
            <a:endParaRPr lang="en-GB" dirty="0"/>
          </a:p>
          <a:p>
            <a:endParaRPr lang="en-GB" dirty="0"/>
          </a:p>
          <a:p>
            <a:endParaRPr lang="en-GB" dirty="0"/>
          </a:p>
          <a:p>
            <a:endParaRPr lang="en-GB" dirty="0"/>
          </a:p>
          <a:p>
            <a:endParaRPr lang="en-GB" dirty="0"/>
          </a:p>
        </p:txBody>
      </p:sp>
      <p:pic>
        <p:nvPicPr>
          <p:cNvPr id="6" name="Picture 5" descr="A group of people sitting at a table&#10;&#10;Description automatically generated with medium confidence">
            <a:extLst>
              <a:ext uri="{FF2B5EF4-FFF2-40B4-BE49-F238E27FC236}">
                <a16:creationId xmlns:a16="http://schemas.microsoft.com/office/drawing/2014/main" id="{0BCF7DAC-957B-E843-BA34-893759CF6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00" y="292815"/>
            <a:ext cx="3154166" cy="837825"/>
          </a:xfrm>
          <a:prstGeom prst="rect">
            <a:avLst/>
          </a:prstGeom>
        </p:spPr>
      </p:pic>
      <p:sp>
        <p:nvSpPr>
          <p:cNvPr id="9" name="TextBox 8">
            <a:extLst>
              <a:ext uri="{FF2B5EF4-FFF2-40B4-BE49-F238E27FC236}">
                <a16:creationId xmlns:a16="http://schemas.microsoft.com/office/drawing/2014/main" id="{8DC259CA-2E11-4B4C-92C4-C736C5B1FC77}"/>
              </a:ext>
            </a:extLst>
          </p:cNvPr>
          <p:cNvSpPr txBox="1"/>
          <p:nvPr/>
        </p:nvSpPr>
        <p:spPr>
          <a:xfrm>
            <a:off x="883578" y="1099334"/>
            <a:ext cx="6647383" cy="267129"/>
          </a:xfrm>
          <a:prstGeom prst="rect">
            <a:avLst/>
          </a:prstGeom>
          <a:solidFill>
            <a:schemeClr val="accent2"/>
          </a:solidFill>
        </p:spPr>
        <p:txBody>
          <a:bodyPr wrap="square" rtlCol="0">
            <a:spAutoFit/>
          </a:bodyPr>
          <a:lstStyle/>
          <a:p>
            <a:endParaRPr lang="en-US" dirty="0">
              <a:highlight>
                <a:srgbClr val="3524A5"/>
              </a:highlight>
            </a:endParaRPr>
          </a:p>
        </p:txBody>
      </p:sp>
      <p:sp>
        <p:nvSpPr>
          <p:cNvPr id="14" name="TextBox 13">
            <a:extLst>
              <a:ext uri="{FF2B5EF4-FFF2-40B4-BE49-F238E27FC236}">
                <a16:creationId xmlns:a16="http://schemas.microsoft.com/office/drawing/2014/main" id="{2F6AF36D-E3B2-664B-B415-714DD77AA585}"/>
              </a:ext>
            </a:extLst>
          </p:cNvPr>
          <p:cNvSpPr txBox="1"/>
          <p:nvPr/>
        </p:nvSpPr>
        <p:spPr>
          <a:xfrm>
            <a:off x="10191965" y="1243173"/>
            <a:ext cx="1551397" cy="978222"/>
          </a:xfrm>
          <a:prstGeom prst="rect">
            <a:avLst/>
          </a:prstGeom>
          <a:noFill/>
        </p:spPr>
        <p:txBody>
          <a:bodyPr wrap="square" rtlCol="0">
            <a:spAutoFit/>
          </a:bodyPr>
          <a:lstStyle/>
          <a:p>
            <a:endParaRPr lang="en-US" dirty="0"/>
          </a:p>
        </p:txBody>
      </p:sp>
      <p:pic>
        <p:nvPicPr>
          <p:cNvPr id="4" name="Picture 3" descr="A group of people standing on a hill with a sunset in the background&#10;&#10;Description automatically generated with low confidence">
            <a:extLst>
              <a:ext uri="{FF2B5EF4-FFF2-40B4-BE49-F238E27FC236}">
                <a16:creationId xmlns:a16="http://schemas.microsoft.com/office/drawing/2014/main" id="{AB6E7CF9-0F52-D24C-9031-1C4AC03699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0000" y="936000"/>
            <a:ext cx="1418898" cy="1418898"/>
          </a:xfrm>
          <a:prstGeom prst="rect">
            <a:avLst/>
          </a:prstGeom>
        </p:spPr>
      </p:pic>
      <p:pic>
        <p:nvPicPr>
          <p:cNvPr id="8" name="Picture 7" descr="A group of people on a mountain&#10;&#10;Description automatically generated with medium confidence">
            <a:extLst>
              <a:ext uri="{FF2B5EF4-FFF2-40B4-BE49-F238E27FC236}">
                <a16:creationId xmlns:a16="http://schemas.microsoft.com/office/drawing/2014/main" id="{BCCC4E7E-0E13-8E42-82DC-B420FFCE0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80000" y="2376000"/>
            <a:ext cx="1418897" cy="1418897"/>
          </a:xfrm>
          <a:prstGeom prst="rect">
            <a:avLst/>
          </a:prstGeom>
        </p:spPr>
      </p:pic>
      <p:pic>
        <p:nvPicPr>
          <p:cNvPr id="15" name="Picture 14" descr="A group of people in a raft&#10;&#10;Description automatically generated with medium confidence">
            <a:extLst>
              <a:ext uri="{FF2B5EF4-FFF2-40B4-BE49-F238E27FC236}">
                <a16:creationId xmlns:a16="http://schemas.microsoft.com/office/drawing/2014/main" id="{7024BF1F-498C-534D-81F5-2C71172AE9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0000" y="3852000"/>
            <a:ext cx="1418897" cy="1418897"/>
          </a:xfrm>
          <a:prstGeom prst="rect">
            <a:avLst/>
          </a:prstGeom>
        </p:spPr>
      </p:pic>
      <p:pic>
        <p:nvPicPr>
          <p:cNvPr id="18" name="Picture 17" descr="A group of people riding bikes on a dirt road&#10;&#10;Description automatically generated">
            <a:extLst>
              <a:ext uri="{FF2B5EF4-FFF2-40B4-BE49-F238E27FC236}">
                <a16:creationId xmlns:a16="http://schemas.microsoft.com/office/drawing/2014/main" id="{67019866-37CE-BA45-8158-50BE4F6CDD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80000" y="5328000"/>
            <a:ext cx="1418897" cy="1418897"/>
          </a:xfrm>
          <a:prstGeom prst="rect">
            <a:avLst/>
          </a:prstGeom>
        </p:spPr>
      </p:pic>
      <p:pic>
        <p:nvPicPr>
          <p:cNvPr id="2" name="Picture 1">
            <a:extLst>
              <a:ext uri="{FF2B5EF4-FFF2-40B4-BE49-F238E27FC236}">
                <a16:creationId xmlns:a16="http://schemas.microsoft.com/office/drawing/2014/main" id="{B439005C-097F-4F49-E28E-19B6E4D5E90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7867" y="3085448"/>
            <a:ext cx="4493711" cy="3369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65838"/>
      </p:ext>
    </p:extLst>
  </p:cSld>
  <p:clrMapOvr>
    <a:masterClrMapping/>
  </p:clrMapOvr>
</p:sld>
</file>

<file path=ppt/theme/theme1.xml><?xml version="1.0" encoding="utf-8"?>
<a:theme xmlns:a="http://schemas.openxmlformats.org/drawingml/2006/main" name="Office Theme">
  <a:themeElements>
    <a:clrScheme name="Scouts Master Colours">
      <a:dk1>
        <a:srgbClr val="000000"/>
      </a:dk1>
      <a:lt1>
        <a:srgbClr val="FFFFFF"/>
      </a:lt1>
      <a:dk2>
        <a:srgbClr val="7414DC"/>
      </a:dk2>
      <a:lt2>
        <a:srgbClr val="00A793"/>
      </a:lt2>
      <a:accent1>
        <a:srgbClr val="E22E12"/>
      </a:accent1>
      <a:accent2>
        <a:srgbClr val="23A950"/>
      </a:accent2>
      <a:accent3>
        <a:srgbClr val="006EE0"/>
      </a:accent3>
      <a:accent4>
        <a:srgbClr val="FFB3E5"/>
      </a:accent4>
      <a:accent5>
        <a:srgbClr val="003A82"/>
      </a:accent5>
      <a:accent6>
        <a:srgbClr val="FFE627"/>
      </a:accent6>
      <a:hlink>
        <a:srgbClr val="00B8B8"/>
      </a:hlink>
      <a:folHlink>
        <a:srgbClr val="7414DC"/>
      </a:folHlink>
    </a:clrScheme>
    <a:fontScheme name="Scouts">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out PowerPoint V5 Email PH" id="{257C25A9-7AC9-40ED-8C67-89EB2ADF5179}" vid="{CAF7EC17-53D2-43D7-96D5-1CFD4E1346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scouts-powerpoint-template-small-file (8)</Template>
  <TotalTime>1766</TotalTime>
  <Words>1484</Words>
  <Application>Microsoft Office PowerPoint</Application>
  <PresentationFormat>Widescreen</PresentationFormat>
  <Paragraphs>340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Nunito Sans ExtraBold</vt:lpstr>
      <vt:lpstr>Arial</vt:lpstr>
      <vt:lpstr>Nunito Sans Black</vt:lpstr>
      <vt:lpstr>inherit</vt:lpstr>
      <vt:lpstr>Nunito Sans</vt:lpstr>
      <vt:lpstr>Office Theme</vt:lpstr>
      <vt:lpstr>PowerPoint Presentation</vt:lpstr>
      <vt:lpstr>Trustee Workshop</vt:lpstr>
      <vt:lpstr>Trustee Workshop</vt:lpstr>
      <vt:lpstr>Trustee Workshop</vt:lpstr>
      <vt:lpstr>Trustee Workshop</vt:lpstr>
      <vt:lpstr>Trustee Workshop</vt:lpstr>
      <vt:lpstr>Trustee Workshop</vt:lpstr>
      <vt:lpstr>Trustee Workshop</vt:lpstr>
      <vt:lpstr>Trustee Workshop</vt:lpstr>
      <vt:lpstr>Trustee Workshop</vt:lpstr>
      <vt:lpstr>Trustee Workshop</vt:lpstr>
      <vt:lpstr>Trustee Workshop</vt:lpstr>
      <vt:lpstr>PowerPoint Presentation</vt:lpstr>
    </vt:vector>
  </TitlesOfParts>
  <Company>The Scout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James</dc:creator>
  <cp:lastModifiedBy>Ian May</cp:lastModifiedBy>
  <cp:revision>91</cp:revision>
  <cp:lastPrinted>2022-11-10T17:58:30Z</cp:lastPrinted>
  <dcterms:created xsi:type="dcterms:W3CDTF">2018-11-07T13:00:15Z</dcterms:created>
  <dcterms:modified xsi:type="dcterms:W3CDTF">2022-11-13T12:43:46Z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2018-02-16T00:00:00Z</vt:filetime>
  </property>
  <property fmtid="{D5CDD505-2E9C-101B-9397-08002B2CF9AE}" pid="3" name="Creator">
    <vt:lpwstr>Adobe InDesign CS5 (7.0)</vt:lpwstr>
  </property>
  <property fmtid="{D5CDD505-2E9C-101B-9397-08002B2CF9AE}" pid="4" name="LastSaved">
    <vt:filetime>2018-02-18T00:00:00Z</vt:filetime>
  </property>
</Properties>
</file>